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2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2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57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13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25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15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6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0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D8AF-2DEC-46C9-B2BE-CD755D703D8E}" type="datetimeFigureOut">
              <a:rPr lang="de-DE" smtClean="0"/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88E5-4916-4C3B-A95C-2827DB8C26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02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public/30%20Produktion/P04%20Natur-Gesellschaft-Sport/Geschichte%20lernen/Gle_170/12_Gle_170_Downloads/PPP_4b.jpg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public/30%20Produktion/P04%20Natur-Gesellschaft-Sport/Geschichte%20lernen/Gle_170/12_Gle_170_Downloads/PPP_4b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676"/>
            <a:ext cx="2808312" cy="42261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4" y="230675"/>
            <a:ext cx="2735292" cy="42261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0675"/>
            <a:ext cx="2744484" cy="4226102"/>
          </a:xfrm>
          <a:prstGeom prst="rect">
            <a:avLst/>
          </a:prstGeom>
        </p:spPr>
      </p:pic>
      <p:pic>
        <p:nvPicPr>
          <p:cNvPr id="11" name="PPP_4b.jpg" descr="/Volumes/public/30 Produktion/P04 Natur-Gesellschaft-Sport/Geschichte lernen/Gle_170/12_Gle_170_Downloads/PPP_4b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02763"/>
            <a:ext cx="6151266" cy="207207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743888" y="3341797"/>
            <a:ext cx="1656223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800" baseline="30000" dirty="0">
                <a:solidFill>
                  <a:srgbClr val="000000"/>
                </a:solidFill>
                <a:latin typeface="Swis721 Cn BT" panose="020B0506020202030204" pitchFamily="34" charset="0"/>
              </a:rPr>
              <a:t>© Lakeside Burghotel Straußberg, Foto: Stephan Kramer</a:t>
            </a: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5148064" y="6674837"/>
            <a:ext cx="2520280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sz="1200" baseline="30000" dirty="0" smtClean="0"/>
              <a:t>© Lakeside Burghotel Straußberg, Foto: Stephan Kramer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9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4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 </a:t>
            </a:r>
          </a:p>
        </p:txBody>
      </p:sp>
      <p:pic>
        <p:nvPicPr>
          <p:cNvPr id="7" name="PPP_4b.jpg" descr="/Volumes/public/30 Produktion/P04 Natur-Gesellschaft-Sport/Geschichte lernen/Gle_170/12_Gle_170_Downloads/PPP_4b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52069"/>
            <a:ext cx="6151266" cy="20720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978868" cy="4446991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444208" y="6424143"/>
            <a:ext cx="2552328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sz="1200" baseline="30000" dirty="0" smtClean="0"/>
              <a:t>© Lakeside Burghotel Straußberg, Foto: Stephan Kramer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3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1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465437"/>
            <a:ext cx="3826768" cy="2583829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Times" pitchFamily="18" charset="0"/>
                <a:cs typeface="Apple Chancery"/>
              </a:rPr>
              <a:t>Entwerft </a:t>
            </a:r>
            <a:br>
              <a:rPr lang="de-DE" b="1" dirty="0" smtClean="0">
                <a:latin typeface="Times" pitchFamily="18" charset="0"/>
                <a:cs typeface="Apple Chancery"/>
              </a:rPr>
            </a:br>
            <a:r>
              <a:rPr lang="de-DE" b="1" dirty="0" smtClean="0">
                <a:latin typeface="Times" pitchFamily="18" charset="0"/>
                <a:cs typeface="Apple Chancery"/>
              </a:rPr>
              <a:t>eure eigene </a:t>
            </a:r>
            <a:br>
              <a:rPr lang="de-DE" b="1" dirty="0" smtClean="0">
                <a:latin typeface="Times" pitchFamily="18" charset="0"/>
                <a:cs typeface="Apple Chancery"/>
              </a:rPr>
            </a:br>
            <a:r>
              <a:rPr lang="de-DE" b="1" dirty="0" smtClean="0">
                <a:latin typeface="Times" pitchFamily="18" charset="0"/>
                <a:cs typeface="Apple Chancery"/>
              </a:rPr>
              <a:t>ritterliche Werbung.</a:t>
            </a:r>
            <a:endParaRPr lang="de-DE" b="1" dirty="0">
              <a:latin typeface="Times" pitchFamily="18" charset="0"/>
              <a:cs typeface="Apple Chancery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087"/>
            <a:ext cx="2070528" cy="31725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1" y="3468554"/>
            <a:ext cx="2101988" cy="31735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46" y="3468554"/>
            <a:ext cx="2137741" cy="31756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42" y="171087"/>
            <a:ext cx="2109302" cy="31725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75993"/>
            <a:ext cx="2151065" cy="31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Bildschirmpräsentation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Apple Chancery</vt:lpstr>
      <vt:lpstr>Arial</vt:lpstr>
      <vt:lpstr>Arial Rounded MT Bold</vt:lpstr>
      <vt:lpstr>Calibri</vt:lpstr>
      <vt:lpstr>Swis721 Cn BT</vt:lpstr>
      <vt:lpstr>Times</vt:lpstr>
      <vt:lpstr>Larissa</vt:lpstr>
      <vt:lpstr> </vt:lpstr>
      <vt:lpstr> </vt:lpstr>
      <vt:lpstr> </vt:lpstr>
      <vt:lpstr> </vt:lpstr>
      <vt:lpstr>Entwerft  eure eigene  ritterliche Werbung.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Kramer</dc:creator>
  <cp:lastModifiedBy>Vanessa Ther [Friedrich Verlag GmbH]</cp:lastModifiedBy>
  <cp:revision>13</cp:revision>
  <cp:lastPrinted>2016-03-23T09:33:22Z</cp:lastPrinted>
  <dcterms:created xsi:type="dcterms:W3CDTF">2015-04-28T18:07:55Z</dcterms:created>
  <dcterms:modified xsi:type="dcterms:W3CDTF">2016-03-23T12:43:56Z</dcterms:modified>
</cp:coreProperties>
</file>