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8" r:id="rId4"/>
    <p:sldId id="28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120" y="144"/>
      </p:cViewPr>
      <p:guideLst>
        <p:guide orient="horz" pos="411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27BC-D896-4707-AA1D-C16668B54CAD}" type="datetimeFigureOut">
              <a:rPr lang="de-DE" smtClean="0"/>
              <a:t>17.04.2019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D49C-CB4D-4B91-9A1A-623175984B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0921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27BC-D896-4707-AA1D-C16668B54CAD}" type="datetimeFigureOut">
              <a:rPr lang="de-DE" smtClean="0"/>
              <a:t>17.04.2019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D49C-CB4D-4B91-9A1A-623175984B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67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27BC-D896-4707-AA1D-C16668B54CAD}" type="datetimeFigureOut">
              <a:rPr lang="de-DE" smtClean="0"/>
              <a:t>17.04.2019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D49C-CB4D-4B91-9A1A-623175984B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0911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27BC-D896-4707-AA1D-C16668B54CAD}" type="datetimeFigureOut">
              <a:rPr lang="de-DE" smtClean="0"/>
              <a:t>17.04.2019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D49C-CB4D-4B91-9A1A-623175984B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8800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27BC-D896-4707-AA1D-C16668B54CAD}" type="datetimeFigureOut">
              <a:rPr lang="de-DE" smtClean="0"/>
              <a:t>17.04.2019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D49C-CB4D-4B91-9A1A-623175984B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2715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27BC-D896-4707-AA1D-C16668B54CAD}" type="datetimeFigureOut">
              <a:rPr lang="de-DE" smtClean="0"/>
              <a:t>17.04.2019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D49C-CB4D-4B91-9A1A-623175984B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3206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27BC-D896-4707-AA1D-C16668B54CAD}" type="datetimeFigureOut">
              <a:rPr lang="de-DE" smtClean="0"/>
              <a:t>17.04.2019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D49C-CB4D-4B91-9A1A-623175984B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100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27BC-D896-4707-AA1D-C16668B54CAD}" type="datetimeFigureOut">
              <a:rPr lang="de-DE" smtClean="0"/>
              <a:t>17.04.2019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D49C-CB4D-4B91-9A1A-623175984B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685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27BC-D896-4707-AA1D-C16668B54CAD}" type="datetimeFigureOut">
              <a:rPr lang="de-DE" smtClean="0"/>
              <a:t>17.04.2019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D49C-CB4D-4B91-9A1A-623175984B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12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27BC-D896-4707-AA1D-C16668B54CAD}" type="datetimeFigureOut">
              <a:rPr lang="de-DE" smtClean="0"/>
              <a:t>17.04.2019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D49C-CB4D-4B91-9A1A-623175984B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0387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27BC-D896-4707-AA1D-C16668B54CAD}" type="datetimeFigureOut">
              <a:rPr lang="de-DE" smtClean="0"/>
              <a:t>17.04.2019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D49C-CB4D-4B91-9A1A-623175984B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746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027BC-D896-4707-AA1D-C16668B54CAD}" type="datetimeFigureOut">
              <a:rPr lang="de-DE" smtClean="0"/>
              <a:t>17.04.2019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6D49C-CB4D-4B91-9A1A-623175984B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693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5"/>
          <p:cNvSpPr/>
          <p:nvPr/>
        </p:nvSpPr>
        <p:spPr>
          <a:xfrm>
            <a:off x="85725" y="73674"/>
            <a:ext cx="12041336" cy="6710653"/>
          </a:xfrm>
          <a:custGeom>
            <a:avLst/>
            <a:gdLst>
              <a:gd name="connsiteX0" fmla="*/ 0 w 8928992"/>
              <a:gd name="connsiteY0" fmla="*/ 0 h 6624736"/>
              <a:gd name="connsiteX1" fmla="*/ 8928992 w 8928992"/>
              <a:gd name="connsiteY1" fmla="*/ 0 h 6624736"/>
              <a:gd name="connsiteX2" fmla="*/ 8928992 w 8928992"/>
              <a:gd name="connsiteY2" fmla="*/ 6624736 h 6624736"/>
              <a:gd name="connsiteX3" fmla="*/ 0 w 8928992"/>
              <a:gd name="connsiteY3" fmla="*/ 6624736 h 6624736"/>
              <a:gd name="connsiteX4" fmla="*/ 0 w 8928992"/>
              <a:gd name="connsiteY4" fmla="*/ 0 h 6624736"/>
              <a:gd name="connsiteX0" fmla="*/ 0 w 8953539"/>
              <a:gd name="connsiteY0" fmla="*/ 0 h 6655420"/>
              <a:gd name="connsiteX1" fmla="*/ 8953539 w 8953539"/>
              <a:gd name="connsiteY1" fmla="*/ 30684 h 6655420"/>
              <a:gd name="connsiteX2" fmla="*/ 8953539 w 8953539"/>
              <a:gd name="connsiteY2" fmla="*/ 6655420 h 6655420"/>
              <a:gd name="connsiteX3" fmla="*/ 24547 w 8953539"/>
              <a:gd name="connsiteY3" fmla="*/ 6655420 h 6655420"/>
              <a:gd name="connsiteX4" fmla="*/ 0 w 8953539"/>
              <a:gd name="connsiteY4" fmla="*/ 0 h 6655420"/>
              <a:gd name="connsiteX0" fmla="*/ 0 w 8965812"/>
              <a:gd name="connsiteY0" fmla="*/ 6137 h 6661557"/>
              <a:gd name="connsiteX1" fmla="*/ 8965812 w 8965812"/>
              <a:gd name="connsiteY1" fmla="*/ 0 h 6661557"/>
              <a:gd name="connsiteX2" fmla="*/ 8953539 w 8965812"/>
              <a:gd name="connsiteY2" fmla="*/ 6661557 h 6661557"/>
              <a:gd name="connsiteX3" fmla="*/ 24547 w 8965812"/>
              <a:gd name="connsiteY3" fmla="*/ 6661557 h 6661557"/>
              <a:gd name="connsiteX4" fmla="*/ 0 w 8965812"/>
              <a:gd name="connsiteY4" fmla="*/ 6137 h 6661557"/>
              <a:gd name="connsiteX0" fmla="*/ 0 w 8978086"/>
              <a:gd name="connsiteY0" fmla="*/ 6137 h 6661557"/>
              <a:gd name="connsiteX1" fmla="*/ 8978086 w 8978086"/>
              <a:gd name="connsiteY1" fmla="*/ 0 h 6661557"/>
              <a:gd name="connsiteX2" fmla="*/ 8953539 w 8978086"/>
              <a:gd name="connsiteY2" fmla="*/ 6661557 h 6661557"/>
              <a:gd name="connsiteX3" fmla="*/ 24547 w 8978086"/>
              <a:gd name="connsiteY3" fmla="*/ 6661557 h 6661557"/>
              <a:gd name="connsiteX4" fmla="*/ 0 w 8978086"/>
              <a:gd name="connsiteY4" fmla="*/ 6137 h 6661557"/>
              <a:gd name="connsiteX0" fmla="*/ 0 w 8986046"/>
              <a:gd name="connsiteY0" fmla="*/ 6137 h 6692242"/>
              <a:gd name="connsiteX1" fmla="*/ 8978086 w 8986046"/>
              <a:gd name="connsiteY1" fmla="*/ 0 h 6692242"/>
              <a:gd name="connsiteX2" fmla="*/ 8984224 w 8986046"/>
              <a:gd name="connsiteY2" fmla="*/ 6692242 h 6692242"/>
              <a:gd name="connsiteX3" fmla="*/ 24547 w 8986046"/>
              <a:gd name="connsiteY3" fmla="*/ 6661557 h 6692242"/>
              <a:gd name="connsiteX4" fmla="*/ 0 w 8986046"/>
              <a:gd name="connsiteY4" fmla="*/ 6137 h 6692242"/>
              <a:gd name="connsiteX0" fmla="*/ 0 w 8986046"/>
              <a:gd name="connsiteY0" fmla="*/ 6137 h 6710653"/>
              <a:gd name="connsiteX1" fmla="*/ 8978086 w 8986046"/>
              <a:gd name="connsiteY1" fmla="*/ 0 h 6710653"/>
              <a:gd name="connsiteX2" fmla="*/ 8984224 w 8986046"/>
              <a:gd name="connsiteY2" fmla="*/ 6710653 h 6710653"/>
              <a:gd name="connsiteX3" fmla="*/ 24547 w 8986046"/>
              <a:gd name="connsiteY3" fmla="*/ 6661557 h 6710653"/>
              <a:gd name="connsiteX4" fmla="*/ 0 w 8986046"/>
              <a:gd name="connsiteY4" fmla="*/ 6137 h 6710653"/>
              <a:gd name="connsiteX0" fmla="*/ 25636 w 9011682"/>
              <a:gd name="connsiteY0" fmla="*/ 6137 h 6710653"/>
              <a:gd name="connsiteX1" fmla="*/ 9003722 w 9011682"/>
              <a:gd name="connsiteY1" fmla="*/ 0 h 6710653"/>
              <a:gd name="connsiteX2" fmla="*/ 9009860 w 9011682"/>
              <a:gd name="connsiteY2" fmla="*/ 6710653 h 6710653"/>
              <a:gd name="connsiteX3" fmla="*/ 1088 w 9011682"/>
              <a:gd name="connsiteY3" fmla="*/ 6686105 h 6710653"/>
              <a:gd name="connsiteX4" fmla="*/ 25636 w 9011682"/>
              <a:gd name="connsiteY4" fmla="*/ 6137 h 6710653"/>
              <a:gd name="connsiteX0" fmla="*/ 2362 w 8988408"/>
              <a:gd name="connsiteY0" fmla="*/ 6137 h 6710653"/>
              <a:gd name="connsiteX1" fmla="*/ 8980448 w 8988408"/>
              <a:gd name="connsiteY1" fmla="*/ 0 h 6710653"/>
              <a:gd name="connsiteX2" fmla="*/ 8986586 w 8988408"/>
              <a:gd name="connsiteY2" fmla="*/ 6710653 h 6710653"/>
              <a:gd name="connsiteX3" fmla="*/ 2362 w 8988408"/>
              <a:gd name="connsiteY3" fmla="*/ 6704516 h 6710653"/>
              <a:gd name="connsiteX4" fmla="*/ 2362 w 8988408"/>
              <a:gd name="connsiteY4" fmla="*/ 6137 h 671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8408" h="6710653">
                <a:moveTo>
                  <a:pt x="2362" y="6137"/>
                </a:moveTo>
                <a:lnTo>
                  <a:pt x="8980448" y="0"/>
                </a:lnTo>
                <a:cubicBezTo>
                  <a:pt x="8972266" y="2220519"/>
                  <a:pt x="8994768" y="4490134"/>
                  <a:pt x="8986586" y="6710653"/>
                </a:cubicBezTo>
                <a:lnTo>
                  <a:pt x="2362" y="6704516"/>
                </a:lnTo>
                <a:cubicBezTo>
                  <a:pt x="-5820" y="4486043"/>
                  <a:pt x="10544" y="2224610"/>
                  <a:pt x="2362" y="6137"/>
                </a:cubicBezTo>
                <a:close/>
              </a:path>
            </a:pathLst>
          </a:custGeom>
          <a:solidFill>
            <a:srgbClr val="C00000"/>
          </a:solidFill>
          <a:ln w="174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0" y="0"/>
            <a:ext cx="12192000" cy="1362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781474" y="2659559"/>
            <a:ext cx="815895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500" b="1" dirty="0" smtClean="0">
                <a:solidFill>
                  <a:schemeClr val="bg1"/>
                </a:solidFill>
              </a:rPr>
              <a:t>Entstehung von Doppelschatten</a:t>
            </a:r>
            <a:r>
              <a:rPr lang="de-DE" sz="4400" dirty="0" smtClean="0">
                <a:solidFill>
                  <a:schemeClr val="bg1"/>
                </a:solidFill>
              </a:rPr>
              <a:t/>
            </a:r>
            <a:br>
              <a:rPr lang="de-DE" sz="4400" dirty="0" smtClean="0">
                <a:solidFill>
                  <a:schemeClr val="bg1"/>
                </a:solidFill>
              </a:rPr>
            </a:br>
            <a:r>
              <a:rPr lang="de-DE" sz="4400" dirty="0" smtClean="0">
                <a:solidFill>
                  <a:schemeClr val="bg1"/>
                </a:solidFill>
              </a:rPr>
              <a:t>Schritt für Schritt erklärt</a:t>
            </a:r>
            <a:endParaRPr lang="de-DE" sz="4400" dirty="0">
              <a:solidFill>
                <a:schemeClr val="bg1"/>
              </a:solidFill>
            </a:endParaRPr>
          </a:p>
          <a:p>
            <a:r>
              <a:rPr lang="de-DE" sz="3000" dirty="0" smtClean="0">
                <a:solidFill>
                  <a:schemeClr val="bg1"/>
                </a:solidFill>
              </a:rPr>
              <a:t>Michael Barth</a:t>
            </a:r>
            <a:endParaRPr lang="de-DE" sz="3000" dirty="0">
              <a:solidFill>
                <a:schemeClr val="bg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21288"/>
            <a:ext cx="504448" cy="50444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9170687" y="6319614"/>
            <a:ext cx="2897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baseline="30000" dirty="0" smtClean="0"/>
          </a:p>
          <a:p>
            <a:r>
              <a:rPr lang="de-DE" sz="1200" baseline="30000" dirty="0" smtClean="0"/>
              <a:t>© </a:t>
            </a:r>
            <a:r>
              <a:rPr lang="de-DE" sz="1200" baseline="30000" dirty="0"/>
              <a:t>FRIEDRICH VERLAG I </a:t>
            </a:r>
            <a:r>
              <a:rPr lang="de-DE" sz="1200" baseline="30000" dirty="0" smtClean="0"/>
              <a:t>Unterricht Physik </a:t>
            </a:r>
            <a:r>
              <a:rPr lang="de-DE" sz="1200" baseline="30000" dirty="0"/>
              <a:t>I </a:t>
            </a:r>
            <a:r>
              <a:rPr lang="de-DE" sz="1200" baseline="30000" dirty="0" smtClean="0"/>
              <a:t>170 </a:t>
            </a:r>
            <a:r>
              <a:rPr lang="de-DE" sz="1200" baseline="30000" dirty="0"/>
              <a:t>I </a:t>
            </a:r>
            <a:r>
              <a:rPr lang="de-DE" sz="1200" baseline="30000" dirty="0" smtClean="0"/>
              <a:t>2019</a:t>
            </a:r>
            <a:endParaRPr lang="de-DE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351065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5725" y="73674"/>
            <a:ext cx="12041336" cy="6710653"/>
          </a:xfrm>
          <a:custGeom>
            <a:avLst/>
            <a:gdLst>
              <a:gd name="connsiteX0" fmla="*/ 0 w 8928992"/>
              <a:gd name="connsiteY0" fmla="*/ 0 h 6624736"/>
              <a:gd name="connsiteX1" fmla="*/ 8928992 w 8928992"/>
              <a:gd name="connsiteY1" fmla="*/ 0 h 6624736"/>
              <a:gd name="connsiteX2" fmla="*/ 8928992 w 8928992"/>
              <a:gd name="connsiteY2" fmla="*/ 6624736 h 6624736"/>
              <a:gd name="connsiteX3" fmla="*/ 0 w 8928992"/>
              <a:gd name="connsiteY3" fmla="*/ 6624736 h 6624736"/>
              <a:gd name="connsiteX4" fmla="*/ 0 w 8928992"/>
              <a:gd name="connsiteY4" fmla="*/ 0 h 6624736"/>
              <a:gd name="connsiteX0" fmla="*/ 0 w 8953539"/>
              <a:gd name="connsiteY0" fmla="*/ 0 h 6655420"/>
              <a:gd name="connsiteX1" fmla="*/ 8953539 w 8953539"/>
              <a:gd name="connsiteY1" fmla="*/ 30684 h 6655420"/>
              <a:gd name="connsiteX2" fmla="*/ 8953539 w 8953539"/>
              <a:gd name="connsiteY2" fmla="*/ 6655420 h 6655420"/>
              <a:gd name="connsiteX3" fmla="*/ 24547 w 8953539"/>
              <a:gd name="connsiteY3" fmla="*/ 6655420 h 6655420"/>
              <a:gd name="connsiteX4" fmla="*/ 0 w 8953539"/>
              <a:gd name="connsiteY4" fmla="*/ 0 h 6655420"/>
              <a:gd name="connsiteX0" fmla="*/ 0 w 8965812"/>
              <a:gd name="connsiteY0" fmla="*/ 6137 h 6661557"/>
              <a:gd name="connsiteX1" fmla="*/ 8965812 w 8965812"/>
              <a:gd name="connsiteY1" fmla="*/ 0 h 6661557"/>
              <a:gd name="connsiteX2" fmla="*/ 8953539 w 8965812"/>
              <a:gd name="connsiteY2" fmla="*/ 6661557 h 6661557"/>
              <a:gd name="connsiteX3" fmla="*/ 24547 w 8965812"/>
              <a:gd name="connsiteY3" fmla="*/ 6661557 h 6661557"/>
              <a:gd name="connsiteX4" fmla="*/ 0 w 8965812"/>
              <a:gd name="connsiteY4" fmla="*/ 6137 h 6661557"/>
              <a:gd name="connsiteX0" fmla="*/ 0 w 8978086"/>
              <a:gd name="connsiteY0" fmla="*/ 6137 h 6661557"/>
              <a:gd name="connsiteX1" fmla="*/ 8978086 w 8978086"/>
              <a:gd name="connsiteY1" fmla="*/ 0 h 6661557"/>
              <a:gd name="connsiteX2" fmla="*/ 8953539 w 8978086"/>
              <a:gd name="connsiteY2" fmla="*/ 6661557 h 6661557"/>
              <a:gd name="connsiteX3" fmla="*/ 24547 w 8978086"/>
              <a:gd name="connsiteY3" fmla="*/ 6661557 h 6661557"/>
              <a:gd name="connsiteX4" fmla="*/ 0 w 8978086"/>
              <a:gd name="connsiteY4" fmla="*/ 6137 h 6661557"/>
              <a:gd name="connsiteX0" fmla="*/ 0 w 8986046"/>
              <a:gd name="connsiteY0" fmla="*/ 6137 h 6692242"/>
              <a:gd name="connsiteX1" fmla="*/ 8978086 w 8986046"/>
              <a:gd name="connsiteY1" fmla="*/ 0 h 6692242"/>
              <a:gd name="connsiteX2" fmla="*/ 8984224 w 8986046"/>
              <a:gd name="connsiteY2" fmla="*/ 6692242 h 6692242"/>
              <a:gd name="connsiteX3" fmla="*/ 24547 w 8986046"/>
              <a:gd name="connsiteY3" fmla="*/ 6661557 h 6692242"/>
              <a:gd name="connsiteX4" fmla="*/ 0 w 8986046"/>
              <a:gd name="connsiteY4" fmla="*/ 6137 h 6692242"/>
              <a:gd name="connsiteX0" fmla="*/ 0 w 8986046"/>
              <a:gd name="connsiteY0" fmla="*/ 6137 h 6710653"/>
              <a:gd name="connsiteX1" fmla="*/ 8978086 w 8986046"/>
              <a:gd name="connsiteY1" fmla="*/ 0 h 6710653"/>
              <a:gd name="connsiteX2" fmla="*/ 8984224 w 8986046"/>
              <a:gd name="connsiteY2" fmla="*/ 6710653 h 6710653"/>
              <a:gd name="connsiteX3" fmla="*/ 24547 w 8986046"/>
              <a:gd name="connsiteY3" fmla="*/ 6661557 h 6710653"/>
              <a:gd name="connsiteX4" fmla="*/ 0 w 8986046"/>
              <a:gd name="connsiteY4" fmla="*/ 6137 h 6710653"/>
              <a:gd name="connsiteX0" fmla="*/ 25636 w 9011682"/>
              <a:gd name="connsiteY0" fmla="*/ 6137 h 6710653"/>
              <a:gd name="connsiteX1" fmla="*/ 9003722 w 9011682"/>
              <a:gd name="connsiteY1" fmla="*/ 0 h 6710653"/>
              <a:gd name="connsiteX2" fmla="*/ 9009860 w 9011682"/>
              <a:gd name="connsiteY2" fmla="*/ 6710653 h 6710653"/>
              <a:gd name="connsiteX3" fmla="*/ 1088 w 9011682"/>
              <a:gd name="connsiteY3" fmla="*/ 6686105 h 6710653"/>
              <a:gd name="connsiteX4" fmla="*/ 25636 w 9011682"/>
              <a:gd name="connsiteY4" fmla="*/ 6137 h 6710653"/>
              <a:gd name="connsiteX0" fmla="*/ 2362 w 8988408"/>
              <a:gd name="connsiteY0" fmla="*/ 6137 h 6710653"/>
              <a:gd name="connsiteX1" fmla="*/ 8980448 w 8988408"/>
              <a:gd name="connsiteY1" fmla="*/ 0 h 6710653"/>
              <a:gd name="connsiteX2" fmla="*/ 8986586 w 8988408"/>
              <a:gd name="connsiteY2" fmla="*/ 6710653 h 6710653"/>
              <a:gd name="connsiteX3" fmla="*/ 2362 w 8988408"/>
              <a:gd name="connsiteY3" fmla="*/ 6704516 h 6710653"/>
              <a:gd name="connsiteX4" fmla="*/ 2362 w 8988408"/>
              <a:gd name="connsiteY4" fmla="*/ 6137 h 671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8408" h="6710653">
                <a:moveTo>
                  <a:pt x="2362" y="6137"/>
                </a:moveTo>
                <a:lnTo>
                  <a:pt x="8980448" y="0"/>
                </a:lnTo>
                <a:cubicBezTo>
                  <a:pt x="8972266" y="2220519"/>
                  <a:pt x="8994768" y="4490134"/>
                  <a:pt x="8986586" y="6710653"/>
                </a:cubicBezTo>
                <a:lnTo>
                  <a:pt x="2362" y="6704516"/>
                </a:lnTo>
                <a:cubicBezTo>
                  <a:pt x="-5820" y="4486043"/>
                  <a:pt x="10544" y="2224610"/>
                  <a:pt x="2362" y="6137"/>
                </a:cubicBezTo>
                <a:close/>
              </a:path>
            </a:pathLst>
          </a:custGeom>
          <a:noFill/>
          <a:ln w="174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21288"/>
            <a:ext cx="504448" cy="50444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9170687" y="6319614"/>
            <a:ext cx="2897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baseline="30000" dirty="0"/>
          </a:p>
          <a:p>
            <a:r>
              <a:rPr lang="de-DE" sz="1200" baseline="30000" dirty="0"/>
              <a:t>© FRIEDRICH VERLAG I Unterricht Physik I 170 I 2019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6476" y="0"/>
            <a:ext cx="5279048" cy="6858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265198" y="6290525"/>
            <a:ext cx="1252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aseline="30000" dirty="0" smtClean="0"/>
              <a:t>Zeichnung: Michael Barth</a:t>
            </a:r>
            <a:endParaRPr lang="de-DE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222790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5725" y="73674"/>
            <a:ext cx="12041336" cy="6710653"/>
          </a:xfrm>
          <a:custGeom>
            <a:avLst/>
            <a:gdLst>
              <a:gd name="connsiteX0" fmla="*/ 0 w 8928992"/>
              <a:gd name="connsiteY0" fmla="*/ 0 h 6624736"/>
              <a:gd name="connsiteX1" fmla="*/ 8928992 w 8928992"/>
              <a:gd name="connsiteY1" fmla="*/ 0 h 6624736"/>
              <a:gd name="connsiteX2" fmla="*/ 8928992 w 8928992"/>
              <a:gd name="connsiteY2" fmla="*/ 6624736 h 6624736"/>
              <a:gd name="connsiteX3" fmla="*/ 0 w 8928992"/>
              <a:gd name="connsiteY3" fmla="*/ 6624736 h 6624736"/>
              <a:gd name="connsiteX4" fmla="*/ 0 w 8928992"/>
              <a:gd name="connsiteY4" fmla="*/ 0 h 6624736"/>
              <a:gd name="connsiteX0" fmla="*/ 0 w 8953539"/>
              <a:gd name="connsiteY0" fmla="*/ 0 h 6655420"/>
              <a:gd name="connsiteX1" fmla="*/ 8953539 w 8953539"/>
              <a:gd name="connsiteY1" fmla="*/ 30684 h 6655420"/>
              <a:gd name="connsiteX2" fmla="*/ 8953539 w 8953539"/>
              <a:gd name="connsiteY2" fmla="*/ 6655420 h 6655420"/>
              <a:gd name="connsiteX3" fmla="*/ 24547 w 8953539"/>
              <a:gd name="connsiteY3" fmla="*/ 6655420 h 6655420"/>
              <a:gd name="connsiteX4" fmla="*/ 0 w 8953539"/>
              <a:gd name="connsiteY4" fmla="*/ 0 h 6655420"/>
              <a:gd name="connsiteX0" fmla="*/ 0 w 8965812"/>
              <a:gd name="connsiteY0" fmla="*/ 6137 h 6661557"/>
              <a:gd name="connsiteX1" fmla="*/ 8965812 w 8965812"/>
              <a:gd name="connsiteY1" fmla="*/ 0 h 6661557"/>
              <a:gd name="connsiteX2" fmla="*/ 8953539 w 8965812"/>
              <a:gd name="connsiteY2" fmla="*/ 6661557 h 6661557"/>
              <a:gd name="connsiteX3" fmla="*/ 24547 w 8965812"/>
              <a:gd name="connsiteY3" fmla="*/ 6661557 h 6661557"/>
              <a:gd name="connsiteX4" fmla="*/ 0 w 8965812"/>
              <a:gd name="connsiteY4" fmla="*/ 6137 h 6661557"/>
              <a:gd name="connsiteX0" fmla="*/ 0 w 8978086"/>
              <a:gd name="connsiteY0" fmla="*/ 6137 h 6661557"/>
              <a:gd name="connsiteX1" fmla="*/ 8978086 w 8978086"/>
              <a:gd name="connsiteY1" fmla="*/ 0 h 6661557"/>
              <a:gd name="connsiteX2" fmla="*/ 8953539 w 8978086"/>
              <a:gd name="connsiteY2" fmla="*/ 6661557 h 6661557"/>
              <a:gd name="connsiteX3" fmla="*/ 24547 w 8978086"/>
              <a:gd name="connsiteY3" fmla="*/ 6661557 h 6661557"/>
              <a:gd name="connsiteX4" fmla="*/ 0 w 8978086"/>
              <a:gd name="connsiteY4" fmla="*/ 6137 h 6661557"/>
              <a:gd name="connsiteX0" fmla="*/ 0 w 8986046"/>
              <a:gd name="connsiteY0" fmla="*/ 6137 h 6692242"/>
              <a:gd name="connsiteX1" fmla="*/ 8978086 w 8986046"/>
              <a:gd name="connsiteY1" fmla="*/ 0 h 6692242"/>
              <a:gd name="connsiteX2" fmla="*/ 8984224 w 8986046"/>
              <a:gd name="connsiteY2" fmla="*/ 6692242 h 6692242"/>
              <a:gd name="connsiteX3" fmla="*/ 24547 w 8986046"/>
              <a:gd name="connsiteY3" fmla="*/ 6661557 h 6692242"/>
              <a:gd name="connsiteX4" fmla="*/ 0 w 8986046"/>
              <a:gd name="connsiteY4" fmla="*/ 6137 h 6692242"/>
              <a:gd name="connsiteX0" fmla="*/ 0 w 8986046"/>
              <a:gd name="connsiteY0" fmla="*/ 6137 h 6710653"/>
              <a:gd name="connsiteX1" fmla="*/ 8978086 w 8986046"/>
              <a:gd name="connsiteY1" fmla="*/ 0 h 6710653"/>
              <a:gd name="connsiteX2" fmla="*/ 8984224 w 8986046"/>
              <a:gd name="connsiteY2" fmla="*/ 6710653 h 6710653"/>
              <a:gd name="connsiteX3" fmla="*/ 24547 w 8986046"/>
              <a:gd name="connsiteY3" fmla="*/ 6661557 h 6710653"/>
              <a:gd name="connsiteX4" fmla="*/ 0 w 8986046"/>
              <a:gd name="connsiteY4" fmla="*/ 6137 h 6710653"/>
              <a:gd name="connsiteX0" fmla="*/ 25636 w 9011682"/>
              <a:gd name="connsiteY0" fmla="*/ 6137 h 6710653"/>
              <a:gd name="connsiteX1" fmla="*/ 9003722 w 9011682"/>
              <a:gd name="connsiteY1" fmla="*/ 0 h 6710653"/>
              <a:gd name="connsiteX2" fmla="*/ 9009860 w 9011682"/>
              <a:gd name="connsiteY2" fmla="*/ 6710653 h 6710653"/>
              <a:gd name="connsiteX3" fmla="*/ 1088 w 9011682"/>
              <a:gd name="connsiteY3" fmla="*/ 6686105 h 6710653"/>
              <a:gd name="connsiteX4" fmla="*/ 25636 w 9011682"/>
              <a:gd name="connsiteY4" fmla="*/ 6137 h 6710653"/>
              <a:gd name="connsiteX0" fmla="*/ 2362 w 8988408"/>
              <a:gd name="connsiteY0" fmla="*/ 6137 h 6710653"/>
              <a:gd name="connsiteX1" fmla="*/ 8980448 w 8988408"/>
              <a:gd name="connsiteY1" fmla="*/ 0 h 6710653"/>
              <a:gd name="connsiteX2" fmla="*/ 8986586 w 8988408"/>
              <a:gd name="connsiteY2" fmla="*/ 6710653 h 6710653"/>
              <a:gd name="connsiteX3" fmla="*/ 2362 w 8988408"/>
              <a:gd name="connsiteY3" fmla="*/ 6704516 h 6710653"/>
              <a:gd name="connsiteX4" fmla="*/ 2362 w 8988408"/>
              <a:gd name="connsiteY4" fmla="*/ 6137 h 671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8408" h="6710653">
                <a:moveTo>
                  <a:pt x="2362" y="6137"/>
                </a:moveTo>
                <a:lnTo>
                  <a:pt x="8980448" y="0"/>
                </a:lnTo>
                <a:cubicBezTo>
                  <a:pt x="8972266" y="2220519"/>
                  <a:pt x="8994768" y="4490134"/>
                  <a:pt x="8986586" y="6710653"/>
                </a:cubicBezTo>
                <a:lnTo>
                  <a:pt x="2362" y="6704516"/>
                </a:lnTo>
                <a:cubicBezTo>
                  <a:pt x="-5820" y="4486043"/>
                  <a:pt x="10544" y="2224610"/>
                  <a:pt x="2362" y="6137"/>
                </a:cubicBezTo>
                <a:close/>
              </a:path>
            </a:pathLst>
          </a:custGeom>
          <a:noFill/>
          <a:ln w="174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21288"/>
            <a:ext cx="504448" cy="50444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9170687" y="6319614"/>
            <a:ext cx="2897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baseline="30000" dirty="0"/>
          </a:p>
          <a:p>
            <a:r>
              <a:rPr lang="de-DE" sz="1200" baseline="30000" dirty="0"/>
              <a:t>© FRIEDRICH VERLAG I Unterricht Physik I 170 I 2019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6476" y="0"/>
            <a:ext cx="5279048" cy="6858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265198" y="6290525"/>
            <a:ext cx="1252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aseline="30000" dirty="0" smtClean="0"/>
              <a:t>Zeichnung: Michael Barth</a:t>
            </a:r>
            <a:endParaRPr lang="de-DE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45019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5725" y="73674"/>
            <a:ext cx="12041336" cy="6710653"/>
          </a:xfrm>
          <a:custGeom>
            <a:avLst/>
            <a:gdLst>
              <a:gd name="connsiteX0" fmla="*/ 0 w 8928992"/>
              <a:gd name="connsiteY0" fmla="*/ 0 h 6624736"/>
              <a:gd name="connsiteX1" fmla="*/ 8928992 w 8928992"/>
              <a:gd name="connsiteY1" fmla="*/ 0 h 6624736"/>
              <a:gd name="connsiteX2" fmla="*/ 8928992 w 8928992"/>
              <a:gd name="connsiteY2" fmla="*/ 6624736 h 6624736"/>
              <a:gd name="connsiteX3" fmla="*/ 0 w 8928992"/>
              <a:gd name="connsiteY3" fmla="*/ 6624736 h 6624736"/>
              <a:gd name="connsiteX4" fmla="*/ 0 w 8928992"/>
              <a:gd name="connsiteY4" fmla="*/ 0 h 6624736"/>
              <a:gd name="connsiteX0" fmla="*/ 0 w 8953539"/>
              <a:gd name="connsiteY0" fmla="*/ 0 h 6655420"/>
              <a:gd name="connsiteX1" fmla="*/ 8953539 w 8953539"/>
              <a:gd name="connsiteY1" fmla="*/ 30684 h 6655420"/>
              <a:gd name="connsiteX2" fmla="*/ 8953539 w 8953539"/>
              <a:gd name="connsiteY2" fmla="*/ 6655420 h 6655420"/>
              <a:gd name="connsiteX3" fmla="*/ 24547 w 8953539"/>
              <a:gd name="connsiteY3" fmla="*/ 6655420 h 6655420"/>
              <a:gd name="connsiteX4" fmla="*/ 0 w 8953539"/>
              <a:gd name="connsiteY4" fmla="*/ 0 h 6655420"/>
              <a:gd name="connsiteX0" fmla="*/ 0 w 8965812"/>
              <a:gd name="connsiteY0" fmla="*/ 6137 h 6661557"/>
              <a:gd name="connsiteX1" fmla="*/ 8965812 w 8965812"/>
              <a:gd name="connsiteY1" fmla="*/ 0 h 6661557"/>
              <a:gd name="connsiteX2" fmla="*/ 8953539 w 8965812"/>
              <a:gd name="connsiteY2" fmla="*/ 6661557 h 6661557"/>
              <a:gd name="connsiteX3" fmla="*/ 24547 w 8965812"/>
              <a:gd name="connsiteY3" fmla="*/ 6661557 h 6661557"/>
              <a:gd name="connsiteX4" fmla="*/ 0 w 8965812"/>
              <a:gd name="connsiteY4" fmla="*/ 6137 h 6661557"/>
              <a:gd name="connsiteX0" fmla="*/ 0 w 8978086"/>
              <a:gd name="connsiteY0" fmla="*/ 6137 h 6661557"/>
              <a:gd name="connsiteX1" fmla="*/ 8978086 w 8978086"/>
              <a:gd name="connsiteY1" fmla="*/ 0 h 6661557"/>
              <a:gd name="connsiteX2" fmla="*/ 8953539 w 8978086"/>
              <a:gd name="connsiteY2" fmla="*/ 6661557 h 6661557"/>
              <a:gd name="connsiteX3" fmla="*/ 24547 w 8978086"/>
              <a:gd name="connsiteY3" fmla="*/ 6661557 h 6661557"/>
              <a:gd name="connsiteX4" fmla="*/ 0 w 8978086"/>
              <a:gd name="connsiteY4" fmla="*/ 6137 h 6661557"/>
              <a:gd name="connsiteX0" fmla="*/ 0 w 8986046"/>
              <a:gd name="connsiteY0" fmla="*/ 6137 h 6692242"/>
              <a:gd name="connsiteX1" fmla="*/ 8978086 w 8986046"/>
              <a:gd name="connsiteY1" fmla="*/ 0 h 6692242"/>
              <a:gd name="connsiteX2" fmla="*/ 8984224 w 8986046"/>
              <a:gd name="connsiteY2" fmla="*/ 6692242 h 6692242"/>
              <a:gd name="connsiteX3" fmla="*/ 24547 w 8986046"/>
              <a:gd name="connsiteY3" fmla="*/ 6661557 h 6692242"/>
              <a:gd name="connsiteX4" fmla="*/ 0 w 8986046"/>
              <a:gd name="connsiteY4" fmla="*/ 6137 h 6692242"/>
              <a:gd name="connsiteX0" fmla="*/ 0 w 8986046"/>
              <a:gd name="connsiteY0" fmla="*/ 6137 h 6710653"/>
              <a:gd name="connsiteX1" fmla="*/ 8978086 w 8986046"/>
              <a:gd name="connsiteY1" fmla="*/ 0 h 6710653"/>
              <a:gd name="connsiteX2" fmla="*/ 8984224 w 8986046"/>
              <a:gd name="connsiteY2" fmla="*/ 6710653 h 6710653"/>
              <a:gd name="connsiteX3" fmla="*/ 24547 w 8986046"/>
              <a:gd name="connsiteY3" fmla="*/ 6661557 h 6710653"/>
              <a:gd name="connsiteX4" fmla="*/ 0 w 8986046"/>
              <a:gd name="connsiteY4" fmla="*/ 6137 h 6710653"/>
              <a:gd name="connsiteX0" fmla="*/ 25636 w 9011682"/>
              <a:gd name="connsiteY0" fmla="*/ 6137 h 6710653"/>
              <a:gd name="connsiteX1" fmla="*/ 9003722 w 9011682"/>
              <a:gd name="connsiteY1" fmla="*/ 0 h 6710653"/>
              <a:gd name="connsiteX2" fmla="*/ 9009860 w 9011682"/>
              <a:gd name="connsiteY2" fmla="*/ 6710653 h 6710653"/>
              <a:gd name="connsiteX3" fmla="*/ 1088 w 9011682"/>
              <a:gd name="connsiteY3" fmla="*/ 6686105 h 6710653"/>
              <a:gd name="connsiteX4" fmla="*/ 25636 w 9011682"/>
              <a:gd name="connsiteY4" fmla="*/ 6137 h 6710653"/>
              <a:gd name="connsiteX0" fmla="*/ 2362 w 8988408"/>
              <a:gd name="connsiteY0" fmla="*/ 6137 h 6710653"/>
              <a:gd name="connsiteX1" fmla="*/ 8980448 w 8988408"/>
              <a:gd name="connsiteY1" fmla="*/ 0 h 6710653"/>
              <a:gd name="connsiteX2" fmla="*/ 8986586 w 8988408"/>
              <a:gd name="connsiteY2" fmla="*/ 6710653 h 6710653"/>
              <a:gd name="connsiteX3" fmla="*/ 2362 w 8988408"/>
              <a:gd name="connsiteY3" fmla="*/ 6704516 h 6710653"/>
              <a:gd name="connsiteX4" fmla="*/ 2362 w 8988408"/>
              <a:gd name="connsiteY4" fmla="*/ 6137 h 671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8408" h="6710653">
                <a:moveTo>
                  <a:pt x="2362" y="6137"/>
                </a:moveTo>
                <a:lnTo>
                  <a:pt x="8980448" y="0"/>
                </a:lnTo>
                <a:cubicBezTo>
                  <a:pt x="8972266" y="2220519"/>
                  <a:pt x="8994768" y="4490134"/>
                  <a:pt x="8986586" y="6710653"/>
                </a:cubicBezTo>
                <a:lnTo>
                  <a:pt x="2362" y="6704516"/>
                </a:lnTo>
                <a:cubicBezTo>
                  <a:pt x="-5820" y="4486043"/>
                  <a:pt x="10544" y="2224610"/>
                  <a:pt x="2362" y="6137"/>
                </a:cubicBezTo>
                <a:close/>
              </a:path>
            </a:pathLst>
          </a:custGeom>
          <a:noFill/>
          <a:ln w="174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21288"/>
            <a:ext cx="504448" cy="50444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9170687" y="6319614"/>
            <a:ext cx="2897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baseline="30000" dirty="0"/>
          </a:p>
          <a:p>
            <a:r>
              <a:rPr lang="de-DE" sz="1200" baseline="30000" dirty="0"/>
              <a:t>© FRIEDRICH VERLAG I Unterricht Physik I 170 I 2019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6476" y="0"/>
            <a:ext cx="5279048" cy="6858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265198" y="6290525"/>
            <a:ext cx="1252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aseline="30000" dirty="0" smtClean="0"/>
              <a:t>Zeichnung: Michael Barth</a:t>
            </a:r>
            <a:endParaRPr lang="de-DE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297267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5725" y="73674"/>
            <a:ext cx="12041336" cy="6710653"/>
          </a:xfrm>
          <a:custGeom>
            <a:avLst/>
            <a:gdLst>
              <a:gd name="connsiteX0" fmla="*/ 0 w 8928992"/>
              <a:gd name="connsiteY0" fmla="*/ 0 h 6624736"/>
              <a:gd name="connsiteX1" fmla="*/ 8928992 w 8928992"/>
              <a:gd name="connsiteY1" fmla="*/ 0 h 6624736"/>
              <a:gd name="connsiteX2" fmla="*/ 8928992 w 8928992"/>
              <a:gd name="connsiteY2" fmla="*/ 6624736 h 6624736"/>
              <a:gd name="connsiteX3" fmla="*/ 0 w 8928992"/>
              <a:gd name="connsiteY3" fmla="*/ 6624736 h 6624736"/>
              <a:gd name="connsiteX4" fmla="*/ 0 w 8928992"/>
              <a:gd name="connsiteY4" fmla="*/ 0 h 6624736"/>
              <a:gd name="connsiteX0" fmla="*/ 0 w 8953539"/>
              <a:gd name="connsiteY0" fmla="*/ 0 h 6655420"/>
              <a:gd name="connsiteX1" fmla="*/ 8953539 w 8953539"/>
              <a:gd name="connsiteY1" fmla="*/ 30684 h 6655420"/>
              <a:gd name="connsiteX2" fmla="*/ 8953539 w 8953539"/>
              <a:gd name="connsiteY2" fmla="*/ 6655420 h 6655420"/>
              <a:gd name="connsiteX3" fmla="*/ 24547 w 8953539"/>
              <a:gd name="connsiteY3" fmla="*/ 6655420 h 6655420"/>
              <a:gd name="connsiteX4" fmla="*/ 0 w 8953539"/>
              <a:gd name="connsiteY4" fmla="*/ 0 h 6655420"/>
              <a:gd name="connsiteX0" fmla="*/ 0 w 8965812"/>
              <a:gd name="connsiteY0" fmla="*/ 6137 h 6661557"/>
              <a:gd name="connsiteX1" fmla="*/ 8965812 w 8965812"/>
              <a:gd name="connsiteY1" fmla="*/ 0 h 6661557"/>
              <a:gd name="connsiteX2" fmla="*/ 8953539 w 8965812"/>
              <a:gd name="connsiteY2" fmla="*/ 6661557 h 6661557"/>
              <a:gd name="connsiteX3" fmla="*/ 24547 w 8965812"/>
              <a:gd name="connsiteY3" fmla="*/ 6661557 h 6661557"/>
              <a:gd name="connsiteX4" fmla="*/ 0 w 8965812"/>
              <a:gd name="connsiteY4" fmla="*/ 6137 h 6661557"/>
              <a:gd name="connsiteX0" fmla="*/ 0 w 8978086"/>
              <a:gd name="connsiteY0" fmla="*/ 6137 h 6661557"/>
              <a:gd name="connsiteX1" fmla="*/ 8978086 w 8978086"/>
              <a:gd name="connsiteY1" fmla="*/ 0 h 6661557"/>
              <a:gd name="connsiteX2" fmla="*/ 8953539 w 8978086"/>
              <a:gd name="connsiteY2" fmla="*/ 6661557 h 6661557"/>
              <a:gd name="connsiteX3" fmla="*/ 24547 w 8978086"/>
              <a:gd name="connsiteY3" fmla="*/ 6661557 h 6661557"/>
              <a:gd name="connsiteX4" fmla="*/ 0 w 8978086"/>
              <a:gd name="connsiteY4" fmla="*/ 6137 h 6661557"/>
              <a:gd name="connsiteX0" fmla="*/ 0 w 8986046"/>
              <a:gd name="connsiteY0" fmla="*/ 6137 h 6692242"/>
              <a:gd name="connsiteX1" fmla="*/ 8978086 w 8986046"/>
              <a:gd name="connsiteY1" fmla="*/ 0 h 6692242"/>
              <a:gd name="connsiteX2" fmla="*/ 8984224 w 8986046"/>
              <a:gd name="connsiteY2" fmla="*/ 6692242 h 6692242"/>
              <a:gd name="connsiteX3" fmla="*/ 24547 w 8986046"/>
              <a:gd name="connsiteY3" fmla="*/ 6661557 h 6692242"/>
              <a:gd name="connsiteX4" fmla="*/ 0 w 8986046"/>
              <a:gd name="connsiteY4" fmla="*/ 6137 h 6692242"/>
              <a:gd name="connsiteX0" fmla="*/ 0 w 8986046"/>
              <a:gd name="connsiteY0" fmla="*/ 6137 h 6710653"/>
              <a:gd name="connsiteX1" fmla="*/ 8978086 w 8986046"/>
              <a:gd name="connsiteY1" fmla="*/ 0 h 6710653"/>
              <a:gd name="connsiteX2" fmla="*/ 8984224 w 8986046"/>
              <a:gd name="connsiteY2" fmla="*/ 6710653 h 6710653"/>
              <a:gd name="connsiteX3" fmla="*/ 24547 w 8986046"/>
              <a:gd name="connsiteY3" fmla="*/ 6661557 h 6710653"/>
              <a:gd name="connsiteX4" fmla="*/ 0 w 8986046"/>
              <a:gd name="connsiteY4" fmla="*/ 6137 h 6710653"/>
              <a:gd name="connsiteX0" fmla="*/ 25636 w 9011682"/>
              <a:gd name="connsiteY0" fmla="*/ 6137 h 6710653"/>
              <a:gd name="connsiteX1" fmla="*/ 9003722 w 9011682"/>
              <a:gd name="connsiteY1" fmla="*/ 0 h 6710653"/>
              <a:gd name="connsiteX2" fmla="*/ 9009860 w 9011682"/>
              <a:gd name="connsiteY2" fmla="*/ 6710653 h 6710653"/>
              <a:gd name="connsiteX3" fmla="*/ 1088 w 9011682"/>
              <a:gd name="connsiteY3" fmla="*/ 6686105 h 6710653"/>
              <a:gd name="connsiteX4" fmla="*/ 25636 w 9011682"/>
              <a:gd name="connsiteY4" fmla="*/ 6137 h 6710653"/>
              <a:gd name="connsiteX0" fmla="*/ 2362 w 8988408"/>
              <a:gd name="connsiteY0" fmla="*/ 6137 h 6710653"/>
              <a:gd name="connsiteX1" fmla="*/ 8980448 w 8988408"/>
              <a:gd name="connsiteY1" fmla="*/ 0 h 6710653"/>
              <a:gd name="connsiteX2" fmla="*/ 8986586 w 8988408"/>
              <a:gd name="connsiteY2" fmla="*/ 6710653 h 6710653"/>
              <a:gd name="connsiteX3" fmla="*/ 2362 w 8988408"/>
              <a:gd name="connsiteY3" fmla="*/ 6704516 h 6710653"/>
              <a:gd name="connsiteX4" fmla="*/ 2362 w 8988408"/>
              <a:gd name="connsiteY4" fmla="*/ 6137 h 671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8408" h="6710653">
                <a:moveTo>
                  <a:pt x="2362" y="6137"/>
                </a:moveTo>
                <a:lnTo>
                  <a:pt x="8980448" y="0"/>
                </a:lnTo>
                <a:cubicBezTo>
                  <a:pt x="8972266" y="2220519"/>
                  <a:pt x="8994768" y="4490134"/>
                  <a:pt x="8986586" y="6710653"/>
                </a:cubicBezTo>
                <a:lnTo>
                  <a:pt x="2362" y="6704516"/>
                </a:lnTo>
                <a:cubicBezTo>
                  <a:pt x="-5820" y="4486043"/>
                  <a:pt x="10544" y="2224610"/>
                  <a:pt x="2362" y="6137"/>
                </a:cubicBezTo>
                <a:close/>
              </a:path>
            </a:pathLst>
          </a:custGeom>
          <a:noFill/>
          <a:ln w="174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21288"/>
            <a:ext cx="504448" cy="50444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9170687" y="6319614"/>
            <a:ext cx="2897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baseline="30000" dirty="0"/>
          </a:p>
          <a:p>
            <a:r>
              <a:rPr lang="de-DE" sz="1200" baseline="30000" dirty="0"/>
              <a:t>© FRIEDRICH VERLAG I Unterricht Physik I 170 I 2019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6476" y="0"/>
            <a:ext cx="5279048" cy="6858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265198" y="6290525"/>
            <a:ext cx="1252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aseline="30000" dirty="0" smtClean="0"/>
              <a:t>Zeichnung: Michael Barth</a:t>
            </a:r>
            <a:endParaRPr lang="de-DE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424227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5725" y="73674"/>
            <a:ext cx="12041336" cy="6710653"/>
          </a:xfrm>
          <a:custGeom>
            <a:avLst/>
            <a:gdLst>
              <a:gd name="connsiteX0" fmla="*/ 0 w 8928992"/>
              <a:gd name="connsiteY0" fmla="*/ 0 h 6624736"/>
              <a:gd name="connsiteX1" fmla="*/ 8928992 w 8928992"/>
              <a:gd name="connsiteY1" fmla="*/ 0 h 6624736"/>
              <a:gd name="connsiteX2" fmla="*/ 8928992 w 8928992"/>
              <a:gd name="connsiteY2" fmla="*/ 6624736 h 6624736"/>
              <a:gd name="connsiteX3" fmla="*/ 0 w 8928992"/>
              <a:gd name="connsiteY3" fmla="*/ 6624736 h 6624736"/>
              <a:gd name="connsiteX4" fmla="*/ 0 w 8928992"/>
              <a:gd name="connsiteY4" fmla="*/ 0 h 6624736"/>
              <a:gd name="connsiteX0" fmla="*/ 0 w 8953539"/>
              <a:gd name="connsiteY0" fmla="*/ 0 h 6655420"/>
              <a:gd name="connsiteX1" fmla="*/ 8953539 w 8953539"/>
              <a:gd name="connsiteY1" fmla="*/ 30684 h 6655420"/>
              <a:gd name="connsiteX2" fmla="*/ 8953539 w 8953539"/>
              <a:gd name="connsiteY2" fmla="*/ 6655420 h 6655420"/>
              <a:gd name="connsiteX3" fmla="*/ 24547 w 8953539"/>
              <a:gd name="connsiteY3" fmla="*/ 6655420 h 6655420"/>
              <a:gd name="connsiteX4" fmla="*/ 0 w 8953539"/>
              <a:gd name="connsiteY4" fmla="*/ 0 h 6655420"/>
              <a:gd name="connsiteX0" fmla="*/ 0 w 8965812"/>
              <a:gd name="connsiteY0" fmla="*/ 6137 h 6661557"/>
              <a:gd name="connsiteX1" fmla="*/ 8965812 w 8965812"/>
              <a:gd name="connsiteY1" fmla="*/ 0 h 6661557"/>
              <a:gd name="connsiteX2" fmla="*/ 8953539 w 8965812"/>
              <a:gd name="connsiteY2" fmla="*/ 6661557 h 6661557"/>
              <a:gd name="connsiteX3" fmla="*/ 24547 w 8965812"/>
              <a:gd name="connsiteY3" fmla="*/ 6661557 h 6661557"/>
              <a:gd name="connsiteX4" fmla="*/ 0 w 8965812"/>
              <a:gd name="connsiteY4" fmla="*/ 6137 h 6661557"/>
              <a:gd name="connsiteX0" fmla="*/ 0 w 8978086"/>
              <a:gd name="connsiteY0" fmla="*/ 6137 h 6661557"/>
              <a:gd name="connsiteX1" fmla="*/ 8978086 w 8978086"/>
              <a:gd name="connsiteY1" fmla="*/ 0 h 6661557"/>
              <a:gd name="connsiteX2" fmla="*/ 8953539 w 8978086"/>
              <a:gd name="connsiteY2" fmla="*/ 6661557 h 6661557"/>
              <a:gd name="connsiteX3" fmla="*/ 24547 w 8978086"/>
              <a:gd name="connsiteY3" fmla="*/ 6661557 h 6661557"/>
              <a:gd name="connsiteX4" fmla="*/ 0 w 8978086"/>
              <a:gd name="connsiteY4" fmla="*/ 6137 h 6661557"/>
              <a:gd name="connsiteX0" fmla="*/ 0 w 8986046"/>
              <a:gd name="connsiteY0" fmla="*/ 6137 h 6692242"/>
              <a:gd name="connsiteX1" fmla="*/ 8978086 w 8986046"/>
              <a:gd name="connsiteY1" fmla="*/ 0 h 6692242"/>
              <a:gd name="connsiteX2" fmla="*/ 8984224 w 8986046"/>
              <a:gd name="connsiteY2" fmla="*/ 6692242 h 6692242"/>
              <a:gd name="connsiteX3" fmla="*/ 24547 w 8986046"/>
              <a:gd name="connsiteY3" fmla="*/ 6661557 h 6692242"/>
              <a:gd name="connsiteX4" fmla="*/ 0 w 8986046"/>
              <a:gd name="connsiteY4" fmla="*/ 6137 h 6692242"/>
              <a:gd name="connsiteX0" fmla="*/ 0 w 8986046"/>
              <a:gd name="connsiteY0" fmla="*/ 6137 h 6710653"/>
              <a:gd name="connsiteX1" fmla="*/ 8978086 w 8986046"/>
              <a:gd name="connsiteY1" fmla="*/ 0 h 6710653"/>
              <a:gd name="connsiteX2" fmla="*/ 8984224 w 8986046"/>
              <a:gd name="connsiteY2" fmla="*/ 6710653 h 6710653"/>
              <a:gd name="connsiteX3" fmla="*/ 24547 w 8986046"/>
              <a:gd name="connsiteY3" fmla="*/ 6661557 h 6710653"/>
              <a:gd name="connsiteX4" fmla="*/ 0 w 8986046"/>
              <a:gd name="connsiteY4" fmla="*/ 6137 h 6710653"/>
              <a:gd name="connsiteX0" fmla="*/ 25636 w 9011682"/>
              <a:gd name="connsiteY0" fmla="*/ 6137 h 6710653"/>
              <a:gd name="connsiteX1" fmla="*/ 9003722 w 9011682"/>
              <a:gd name="connsiteY1" fmla="*/ 0 h 6710653"/>
              <a:gd name="connsiteX2" fmla="*/ 9009860 w 9011682"/>
              <a:gd name="connsiteY2" fmla="*/ 6710653 h 6710653"/>
              <a:gd name="connsiteX3" fmla="*/ 1088 w 9011682"/>
              <a:gd name="connsiteY3" fmla="*/ 6686105 h 6710653"/>
              <a:gd name="connsiteX4" fmla="*/ 25636 w 9011682"/>
              <a:gd name="connsiteY4" fmla="*/ 6137 h 6710653"/>
              <a:gd name="connsiteX0" fmla="*/ 2362 w 8988408"/>
              <a:gd name="connsiteY0" fmla="*/ 6137 h 6710653"/>
              <a:gd name="connsiteX1" fmla="*/ 8980448 w 8988408"/>
              <a:gd name="connsiteY1" fmla="*/ 0 h 6710653"/>
              <a:gd name="connsiteX2" fmla="*/ 8986586 w 8988408"/>
              <a:gd name="connsiteY2" fmla="*/ 6710653 h 6710653"/>
              <a:gd name="connsiteX3" fmla="*/ 2362 w 8988408"/>
              <a:gd name="connsiteY3" fmla="*/ 6704516 h 6710653"/>
              <a:gd name="connsiteX4" fmla="*/ 2362 w 8988408"/>
              <a:gd name="connsiteY4" fmla="*/ 6137 h 671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8408" h="6710653">
                <a:moveTo>
                  <a:pt x="2362" y="6137"/>
                </a:moveTo>
                <a:lnTo>
                  <a:pt x="8980448" y="0"/>
                </a:lnTo>
                <a:cubicBezTo>
                  <a:pt x="8972266" y="2220519"/>
                  <a:pt x="8994768" y="4490134"/>
                  <a:pt x="8986586" y="6710653"/>
                </a:cubicBezTo>
                <a:lnTo>
                  <a:pt x="2362" y="6704516"/>
                </a:lnTo>
                <a:cubicBezTo>
                  <a:pt x="-5820" y="4486043"/>
                  <a:pt x="10544" y="2224610"/>
                  <a:pt x="2362" y="6137"/>
                </a:cubicBezTo>
                <a:close/>
              </a:path>
            </a:pathLst>
          </a:custGeom>
          <a:noFill/>
          <a:ln w="174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21288"/>
            <a:ext cx="504448" cy="50444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9170687" y="6319614"/>
            <a:ext cx="2897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baseline="30000" dirty="0"/>
          </a:p>
          <a:p>
            <a:r>
              <a:rPr lang="de-DE" sz="1200" baseline="30000" dirty="0"/>
              <a:t>© FRIEDRICH VERLAG I Unterricht Physik I 170 I 2019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6476" y="0"/>
            <a:ext cx="5279048" cy="6858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265198" y="6290525"/>
            <a:ext cx="1252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aseline="30000" dirty="0" smtClean="0"/>
              <a:t>Zeichnung: Michael Barth</a:t>
            </a:r>
            <a:endParaRPr lang="de-DE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231808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5725" y="73674"/>
            <a:ext cx="12041336" cy="6710653"/>
          </a:xfrm>
          <a:custGeom>
            <a:avLst/>
            <a:gdLst>
              <a:gd name="connsiteX0" fmla="*/ 0 w 8928992"/>
              <a:gd name="connsiteY0" fmla="*/ 0 h 6624736"/>
              <a:gd name="connsiteX1" fmla="*/ 8928992 w 8928992"/>
              <a:gd name="connsiteY1" fmla="*/ 0 h 6624736"/>
              <a:gd name="connsiteX2" fmla="*/ 8928992 w 8928992"/>
              <a:gd name="connsiteY2" fmla="*/ 6624736 h 6624736"/>
              <a:gd name="connsiteX3" fmla="*/ 0 w 8928992"/>
              <a:gd name="connsiteY3" fmla="*/ 6624736 h 6624736"/>
              <a:gd name="connsiteX4" fmla="*/ 0 w 8928992"/>
              <a:gd name="connsiteY4" fmla="*/ 0 h 6624736"/>
              <a:gd name="connsiteX0" fmla="*/ 0 w 8953539"/>
              <a:gd name="connsiteY0" fmla="*/ 0 h 6655420"/>
              <a:gd name="connsiteX1" fmla="*/ 8953539 w 8953539"/>
              <a:gd name="connsiteY1" fmla="*/ 30684 h 6655420"/>
              <a:gd name="connsiteX2" fmla="*/ 8953539 w 8953539"/>
              <a:gd name="connsiteY2" fmla="*/ 6655420 h 6655420"/>
              <a:gd name="connsiteX3" fmla="*/ 24547 w 8953539"/>
              <a:gd name="connsiteY3" fmla="*/ 6655420 h 6655420"/>
              <a:gd name="connsiteX4" fmla="*/ 0 w 8953539"/>
              <a:gd name="connsiteY4" fmla="*/ 0 h 6655420"/>
              <a:gd name="connsiteX0" fmla="*/ 0 w 8965812"/>
              <a:gd name="connsiteY0" fmla="*/ 6137 h 6661557"/>
              <a:gd name="connsiteX1" fmla="*/ 8965812 w 8965812"/>
              <a:gd name="connsiteY1" fmla="*/ 0 h 6661557"/>
              <a:gd name="connsiteX2" fmla="*/ 8953539 w 8965812"/>
              <a:gd name="connsiteY2" fmla="*/ 6661557 h 6661557"/>
              <a:gd name="connsiteX3" fmla="*/ 24547 w 8965812"/>
              <a:gd name="connsiteY3" fmla="*/ 6661557 h 6661557"/>
              <a:gd name="connsiteX4" fmla="*/ 0 w 8965812"/>
              <a:gd name="connsiteY4" fmla="*/ 6137 h 6661557"/>
              <a:gd name="connsiteX0" fmla="*/ 0 w 8978086"/>
              <a:gd name="connsiteY0" fmla="*/ 6137 h 6661557"/>
              <a:gd name="connsiteX1" fmla="*/ 8978086 w 8978086"/>
              <a:gd name="connsiteY1" fmla="*/ 0 h 6661557"/>
              <a:gd name="connsiteX2" fmla="*/ 8953539 w 8978086"/>
              <a:gd name="connsiteY2" fmla="*/ 6661557 h 6661557"/>
              <a:gd name="connsiteX3" fmla="*/ 24547 w 8978086"/>
              <a:gd name="connsiteY3" fmla="*/ 6661557 h 6661557"/>
              <a:gd name="connsiteX4" fmla="*/ 0 w 8978086"/>
              <a:gd name="connsiteY4" fmla="*/ 6137 h 6661557"/>
              <a:gd name="connsiteX0" fmla="*/ 0 w 8986046"/>
              <a:gd name="connsiteY0" fmla="*/ 6137 h 6692242"/>
              <a:gd name="connsiteX1" fmla="*/ 8978086 w 8986046"/>
              <a:gd name="connsiteY1" fmla="*/ 0 h 6692242"/>
              <a:gd name="connsiteX2" fmla="*/ 8984224 w 8986046"/>
              <a:gd name="connsiteY2" fmla="*/ 6692242 h 6692242"/>
              <a:gd name="connsiteX3" fmla="*/ 24547 w 8986046"/>
              <a:gd name="connsiteY3" fmla="*/ 6661557 h 6692242"/>
              <a:gd name="connsiteX4" fmla="*/ 0 w 8986046"/>
              <a:gd name="connsiteY4" fmla="*/ 6137 h 6692242"/>
              <a:gd name="connsiteX0" fmla="*/ 0 w 8986046"/>
              <a:gd name="connsiteY0" fmla="*/ 6137 h 6710653"/>
              <a:gd name="connsiteX1" fmla="*/ 8978086 w 8986046"/>
              <a:gd name="connsiteY1" fmla="*/ 0 h 6710653"/>
              <a:gd name="connsiteX2" fmla="*/ 8984224 w 8986046"/>
              <a:gd name="connsiteY2" fmla="*/ 6710653 h 6710653"/>
              <a:gd name="connsiteX3" fmla="*/ 24547 w 8986046"/>
              <a:gd name="connsiteY3" fmla="*/ 6661557 h 6710653"/>
              <a:gd name="connsiteX4" fmla="*/ 0 w 8986046"/>
              <a:gd name="connsiteY4" fmla="*/ 6137 h 6710653"/>
              <a:gd name="connsiteX0" fmla="*/ 25636 w 9011682"/>
              <a:gd name="connsiteY0" fmla="*/ 6137 h 6710653"/>
              <a:gd name="connsiteX1" fmla="*/ 9003722 w 9011682"/>
              <a:gd name="connsiteY1" fmla="*/ 0 h 6710653"/>
              <a:gd name="connsiteX2" fmla="*/ 9009860 w 9011682"/>
              <a:gd name="connsiteY2" fmla="*/ 6710653 h 6710653"/>
              <a:gd name="connsiteX3" fmla="*/ 1088 w 9011682"/>
              <a:gd name="connsiteY3" fmla="*/ 6686105 h 6710653"/>
              <a:gd name="connsiteX4" fmla="*/ 25636 w 9011682"/>
              <a:gd name="connsiteY4" fmla="*/ 6137 h 6710653"/>
              <a:gd name="connsiteX0" fmla="*/ 2362 w 8988408"/>
              <a:gd name="connsiteY0" fmla="*/ 6137 h 6710653"/>
              <a:gd name="connsiteX1" fmla="*/ 8980448 w 8988408"/>
              <a:gd name="connsiteY1" fmla="*/ 0 h 6710653"/>
              <a:gd name="connsiteX2" fmla="*/ 8986586 w 8988408"/>
              <a:gd name="connsiteY2" fmla="*/ 6710653 h 6710653"/>
              <a:gd name="connsiteX3" fmla="*/ 2362 w 8988408"/>
              <a:gd name="connsiteY3" fmla="*/ 6704516 h 6710653"/>
              <a:gd name="connsiteX4" fmla="*/ 2362 w 8988408"/>
              <a:gd name="connsiteY4" fmla="*/ 6137 h 671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8408" h="6710653">
                <a:moveTo>
                  <a:pt x="2362" y="6137"/>
                </a:moveTo>
                <a:lnTo>
                  <a:pt x="8980448" y="0"/>
                </a:lnTo>
                <a:cubicBezTo>
                  <a:pt x="8972266" y="2220519"/>
                  <a:pt x="8994768" y="4490134"/>
                  <a:pt x="8986586" y="6710653"/>
                </a:cubicBezTo>
                <a:lnTo>
                  <a:pt x="2362" y="6704516"/>
                </a:lnTo>
                <a:cubicBezTo>
                  <a:pt x="-5820" y="4486043"/>
                  <a:pt x="10544" y="2224610"/>
                  <a:pt x="2362" y="6137"/>
                </a:cubicBezTo>
                <a:close/>
              </a:path>
            </a:pathLst>
          </a:custGeom>
          <a:noFill/>
          <a:ln w="174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21288"/>
            <a:ext cx="504448" cy="50444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9170687" y="6319614"/>
            <a:ext cx="2897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baseline="30000" dirty="0"/>
          </a:p>
          <a:p>
            <a:r>
              <a:rPr lang="de-DE" sz="1200" baseline="30000" dirty="0"/>
              <a:t>© FRIEDRICH VERLAG I Unterricht Physik I 170 I 2019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6476" y="0"/>
            <a:ext cx="5279048" cy="6858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265198" y="6290525"/>
            <a:ext cx="1252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aseline="30000" dirty="0" smtClean="0"/>
              <a:t>Zeichnung: Michael Barth</a:t>
            </a:r>
            <a:endParaRPr lang="de-DE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326063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5725" y="73674"/>
            <a:ext cx="12041336" cy="6710653"/>
          </a:xfrm>
          <a:custGeom>
            <a:avLst/>
            <a:gdLst>
              <a:gd name="connsiteX0" fmla="*/ 0 w 8928992"/>
              <a:gd name="connsiteY0" fmla="*/ 0 h 6624736"/>
              <a:gd name="connsiteX1" fmla="*/ 8928992 w 8928992"/>
              <a:gd name="connsiteY1" fmla="*/ 0 h 6624736"/>
              <a:gd name="connsiteX2" fmla="*/ 8928992 w 8928992"/>
              <a:gd name="connsiteY2" fmla="*/ 6624736 h 6624736"/>
              <a:gd name="connsiteX3" fmla="*/ 0 w 8928992"/>
              <a:gd name="connsiteY3" fmla="*/ 6624736 h 6624736"/>
              <a:gd name="connsiteX4" fmla="*/ 0 w 8928992"/>
              <a:gd name="connsiteY4" fmla="*/ 0 h 6624736"/>
              <a:gd name="connsiteX0" fmla="*/ 0 w 8953539"/>
              <a:gd name="connsiteY0" fmla="*/ 0 h 6655420"/>
              <a:gd name="connsiteX1" fmla="*/ 8953539 w 8953539"/>
              <a:gd name="connsiteY1" fmla="*/ 30684 h 6655420"/>
              <a:gd name="connsiteX2" fmla="*/ 8953539 w 8953539"/>
              <a:gd name="connsiteY2" fmla="*/ 6655420 h 6655420"/>
              <a:gd name="connsiteX3" fmla="*/ 24547 w 8953539"/>
              <a:gd name="connsiteY3" fmla="*/ 6655420 h 6655420"/>
              <a:gd name="connsiteX4" fmla="*/ 0 w 8953539"/>
              <a:gd name="connsiteY4" fmla="*/ 0 h 6655420"/>
              <a:gd name="connsiteX0" fmla="*/ 0 w 8965812"/>
              <a:gd name="connsiteY0" fmla="*/ 6137 h 6661557"/>
              <a:gd name="connsiteX1" fmla="*/ 8965812 w 8965812"/>
              <a:gd name="connsiteY1" fmla="*/ 0 h 6661557"/>
              <a:gd name="connsiteX2" fmla="*/ 8953539 w 8965812"/>
              <a:gd name="connsiteY2" fmla="*/ 6661557 h 6661557"/>
              <a:gd name="connsiteX3" fmla="*/ 24547 w 8965812"/>
              <a:gd name="connsiteY3" fmla="*/ 6661557 h 6661557"/>
              <a:gd name="connsiteX4" fmla="*/ 0 w 8965812"/>
              <a:gd name="connsiteY4" fmla="*/ 6137 h 6661557"/>
              <a:gd name="connsiteX0" fmla="*/ 0 w 8978086"/>
              <a:gd name="connsiteY0" fmla="*/ 6137 h 6661557"/>
              <a:gd name="connsiteX1" fmla="*/ 8978086 w 8978086"/>
              <a:gd name="connsiteY1" fmla="*/ 0 h 6661557"/>
              <a:gd name="connsiteX2" fmla="*/ 8953539 w 8978086"/>
              <a:gd name="connsiteY2" fmla="*/ 6661557 h 6661557"/>
              <a:gd name="connsiteX3" fmla="*/ 24547 w 8978086"/>
              <a:gd name="connsiteY3" fmla="*/ 6661557 h 6661557"/>
              <a:gd name="connsiteX4" fmla="*/ 0 w 8978086"/>
              <a:gd name="connsiteY4" fmla="*/ 6137 h 6661557"/>
              <a:gd name="connsiteX0" fmla="*/ 0 w 8986046"/>
              <a:gd name="connsiteY0" fmla="*/ 6137 h 6692242"/>
              <a:gd name="connsiteX1" fmla="*/ 8978086 w 8986046"/>
              <a:gd name="connsiteY1" fmla="*/ 0 h 6692242"/>
              <a:gd name="connsiteX2" fmla="*/ 8984224 w 8986046"/>
              <a:gd name="connsiteY2" fmla="*/ 6692242 h 6692242"/>
              <a:gd name="connsiteX3" fmla="*/ 24547 w 8986046"/>
              <a:gd name="connsiteY3" fmla="*/ 6661557 h 6692242"/>
              <a:gd name="connsiteX4" fmla="*/ 0 w 8986046"/>
              <a:gd name="connsiteY4" fmla="*/ 6137 h 6692242"/>
              <a:gd name="connsiteX0" fmla="*/ 0 w 8986046"/>
              <a:gd name="connsiteY0" fmla="*/ 6137 h 6710653"/>
              <a:gd name="connsiteX1" fmla="*/ 8978086 w 8986046"/>
              <a:gd name="connsiteY1" fmla="*/ 0 h 6710653"/>
              <a:gd name="connsiteX2" fmla="*/ 8984224 w 8986046"/>
              <a:gd name="connsiteY2" fmla="*/ 6710653 h 6710653"/>
              <a:gd name="connsiteX3" fmla="*/ 24547 w 8986046"/>
              <a:gd name="connsiteY3" fmla="*/ 6661557 h 6710653"/>
              <a:gd name="connsiteX4" fmla="*/ 0 w 8986046"/>
              <a:gd name="connsiteY4" fmla="*/ 6137 h 6710653"/>
              <a:gd name="connsiteX0" fmla="*/ 25636 w 9011682"/>
              <a:gd name="connsiteY0" fmla="*/ 6137 h 6710653"/>
              <a:gd name="connsiteX1" fmla="*/ 9003722 w 9011682"/>
              <a:gd name="connsiteY1" fmla="*/ 0 h 6710653"/>
              <a:gd name="connsiteX2" fmla="*/ 9009860 w 9011682"/>
              <a:gd name="connsiteY2" fmla="*/ 6710653 h 6710653"/>
              <a:gd name="connsiteX3" fmla="*/ 1088 w 9011682"/>
              <a:gd name="connsiteY3" fmla="*/ 6686105 h 6710653"/>
              <a:gd name="connsiteX4" fmla="*/ 25636 w 9011682"/>
              <a:gd name="connsiteY4" fmla="*/ 6137 h 6710653"/>
              <a:gd name="connsiteX0" fmla="*/ 2362 w 8988408"/>
              <a:gd name="connsiteY0" fmla="*/ 6137 h 6710653"/>
              <a:gd name="connsiteX1" fmla="*/ 8980448 w 8988408"/>
              <a:gd name="connsiteY1" fmla="*/ 0 h 6710653"/>
              <a:gd name="connsiteX2" fmla="*/ 8986586 w 8988408"/>
              <a:gd name="connsiteY2" fmla="*/ 6710653 h 6710653"/>
              <a:gd name="connsiteX3" fmla="*/ 2362 w 8988408"/>
              <a:gd name="connsiteY3" fmla="*/ 6704516 h 6710653"/>
              <a:gd name="connsiteX4" fmla="*/ 2362 w 8988408"/>
              <a:gd name="connsiteY4" fmla="*/ 6137 h 671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8408" h="6710653">
                <a:moveTo>
                  <a:pt x="2362" y="6137"/>
                </a:moveTo>
                <a:lnTo>
                  <a:pt x="8980448" y="0"/>
                </a:lnTo>
                <a:cubicBezTo>
                  <a:pt x="8972266" y="2220519"/>
                  <a:pt x="8994768" y="4490134"/>
                  <a:pt x="8986586" y="6710653"/>
                </a:cubicBezTo>
                <a:lnTo>
                  <a:pt x="2362" y="6704516"/>
                </a:lnTo>
                <a:cubicBezTo>
                  <a:pt x="-5820" y="4486043"/>
                  <a:pt x="10544" y="2224610"/>
                  <a:pt x="2362" y="6137"/>
                </a:cubicBezTo>
                <a:close/>
              </a:path>
            </a:pathLst>
          </a:custGeom>
          <a:noFill/>
          <a:ln w="174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21288"/>
            <a:ext cx="504448" cy="50444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9170687" y="6319614"/>
            <a:ext cx="2897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baseline="30000" dirty="0"/>
          </a:p>
          <a:p>
            <a:r>
              <a:rPr lang="de-DE" sz="1200" baseline="30000" dirty="0"/>
              <a:t>© FRIEDRICH VERLAG I Unterricht Physik I 170 I 2019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6476" y="0"/>
            <a:ext cx="5279048" cy="6858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265198" y="6290525"/>
            <a:ext cx="1252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aseline="30000" dirty="0" smtClean="0"/>
              <a:t>Zeichnung: Michael Barth</a:t>
            </a:r>
            <a:endParaRPr lang="de-DE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109834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5725" y="73674"/>
            <a:ext cx="12041336" cy="6710653"/>
          </a:xfrm>
          <a:custGeom>
            <a:avLst/>
            <a:gdLst>
              <a:gd name="connsiteX0" fmla="*/ 0 w 8928992"/>
              <a:gd name="connsiteY0" fmla="*/ 0 h 6624736"/>
              <a:gd name="connsiteX1" fmla="*/ 8928992 w 8928992"/>
              <a:gd name="connsiteY1" fmla="*/ 0 h 6624736"/>
              <a:gd name="connsiteX2" fmla="*/ 8928992 w 8928992"/>
              <a:gd name="connsiteY2" fmla="*/ 6624736 h 6624736"/>
              <a:gd name="connsiteX3" fmla="*/ 0 w 8928992"/>
              <a:gd name="connsiteY3" fmla="*/ 6624736 h 6624736"/>
              <a:gd name="connsiteX4" fmla="*/ 0 w 8928992"/>
              <a:gd name="connsiteY4" fmla="*/ 0 h 6624736"/>
              <a:gd name="connsiteX0" fmla="*/ 0 w 8953539"/>
              <a:gd name="connsiteY0" fmla="*/ 0 h 6655420"/>
              <a:gd name="connsiteX1" fmla="*/ 8953539 w 8953539"/>
              <a:gd name="connsiteY1" fmla="*/ 30684 h 6655420"/>
              <a:gd name="connsiteX2" fmla="*/ 8953539 w 8953539"/>
              <a:gd name="connsiteY2" fmla="*/ 6655420 h 6655420"/>
              <a:gd name="connsiteX3" fmla="*/ 24547 w 8953539"/>
              <a:gd name="connsiteY3" fmla="*/ 6655420 h 6655420"/>
              <a:gd name="connsiteX4" fmla="*/ 0 w 8953539"/>
              <a:gd name="connsiteY4" fmla="*/ 0 h 6655420"/>
              <a:gd name="connsiteX0" fmla="*/ 0 w 8965812"/>
              <a:gd name="connsiteY0" fmla="*/ 6137 h 6661557"/>
              <a:gd name="connsiteX1" fmla="*/ 8965812 w 8965812"/>
              <a:gd name="connsiteY1" fmla="*/ 0 h 6661557"/>
              <a:gd name="connsiteX2" fmla="*/ 8953539 w 8965812"/>
              <a:gd name="connsiteY2" fmla="*/ 6661557 h 6661557"/>
              <a:gd name="connsiteX3" fmla="*/ 24547 w 8965812"/>
              <a:gd name="connsiteY3" fmla="*/ 6661557 h 6661557"/>
              <a:gd name="connsiteX4" fmla="*/ 0 w 8965812"/>
              <a:gd name="connsiteY4" fmla="*/ 6137 h 6661557"/>
              <a:gd name="connsiteX0" fmla="*/ 0 w 8978086"/>
              <a:gd name="connsiteY0" fmla="*/ 6137 h 6661557"/>
              <a:gd name="connsiteX1" fmla="*/ 8978086 w 8978086"/>
              <a:gd name="connsiteY1" fmla="*/ 0 h 6661557"/>
              <a:gd name="connsiteX2" fmla="*/ 8953539 w 8978086"/>
              <a:gd name="connsiteY2" fmla="*/ 6661557 h 6661557"/>
              <a:gd name="connsiteX3" fmla="*/ 24547 w 8978086"/>
              <a:gd name="connsiteY3" fmla="*/ 6661557 h 6661557"/>
              <a:gd name="connsiteX4" fmla="*/ 0 w 8978086"/>
              <a:gd name="connsiteY4" fmla="*/ 6137 h 6661557"/>
              <a:gd name="connsiteX0" fmla="*/ 0 w 8986046"/>
              <a:gd name="connsiteY0" fmla="*/ 6137 h 6692242"/>
              <a:gd name="connsiteX1" fmla="*/ 8978086 w 8986046"/>
              <a:gd name="connsiteY1" fmla="*/ 0 h 6692242"/>
              <a:gd name="connsiteX2" fmla="*/ 8984224 w 8986046"/>
              <a:gd name="connsiteY2" fmla="*/ 6692242 h 6692242"/>
              <a:gd name="connsiteX3" fmla="*/ 24547 w 8986046"/>
              <a:gd name="connsiteY3" fmla="*/ 6661557 h 6692242"/>
              <a:gd name="connsiteX4" fmla="*/ 0 w 8986046"/>
              <a:gd name="connsiteY4" fmla="*/ 6137 h 6692242"/>
              <a:gd name="connsiteX0" fmla="*/ 0 w 8986046"/>
              <a:gd name="connsiteY0" fmla="*/ 6137 h 6710653"/>
              <a:gd name="connsiteX1" fmla="*/ 8978086 w 8986046"/>
              <a:gd name="connsiteY1" fmla="*/ 0 h 6710653"/>
              <a:gd name="connsiteX2" fmla="*/ 8984224 w 8986046"/>
              <a:gd name="connsiteY2" fmla="*/ 6710653 h 6710653"/>
              <a:gd name="connsiteX3" fmla="*/ 24547 w 8986046"/>
              <a:gd name="connsiteY3" fmla="*/ 6661557 h 6710653"/>
              <a:gd name="connsiteX4" fmla="*/ 0 w 8986046"/>
              <a:gd name="connsiteY4" fmla="*/ 6137 h 6710653"/>
              <a:gd name="connsiteX0" fmla="*/ 25636 w 9011682"/>
              <a:gd name="connsiteY0" fmla="*/ 6137 h 6710653"/>
              <a:gd name="connsiteX1" fmla="*/ 9003722 w 9011682"/>
              <a:gd name="connsiteY1" fmla="*/ 0 h 6710653"/>
              <a:gd name="connsiteX2" fmla="*/ 9009860 w 9011682"/>
              <a:gd name="connsiteY2" fmla="*/ 6710653 h 6710653"/>
              <a:gd name="connsiteX3" fmla="*/ 1088 w 9011682"/>
              <a:gd name="connsiteY3" fmla="*/ 6686105 h 6710653"/>
              <a:gd name="connsiteX4" fmla="*/ 25636 w 9011682"/>
              <a:gd name="connsiteY4" fmla="*/ 6137 h 6710653"/>
              <a:gd name="connsiteX0" fmla="*/ 2362 w 8988408"/>
              <a:gd name="connsiteY0" fmla="*/ 6137 h 6710653"/>
              <a:gd name="connsiteX1" fmla="*/ 8980448 w 8988408"/>
              <a:gd name="connsiteY1" fmla="*/ 0 h 6710653"/>
              <a:gd name="connsiteX2" fmla="*/ 8986586 w 8988408"/>
              <a:gd name="connsiteY2" fmla="*/ 6710653 h 6710653"/>
              <a:gd name="connsiteX3" fmla="*/ 2362 w 8988408"/>
              <a:gd name="connsiteY3" fmla="*/ 6704516 h 6710653"/>
              <a:gd name="connsiteX4" fmla="*/ 2362 w 8988408"/>
              <a:gd name="connsiteY4" fmla="*/ 6137 h 671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8408" h="6710653">
                <a:moveTo>
                  <a:pt x="2362" y="6137"/>
                </a:moveTo>
                <a:lnTo>
                  <a:pt x="8980448" y="0"/>
                </a:lnTo>
                <a:cubicBezTo>
                  <a:pt x="8972266" y="2220519"/>
                  <a:pt x="8994768" y="4490134"/>
                  <a:pt x="8986586" y="6710653"/>
                </a:cubicBezTo>
                <a:lnTo>
                  <a:pt x="2362" y="6704516"/>
                </a:lnTo>
                <a:cubicBezTo>
                  <a:pt x="-5820" y="4486043"/>
                  <a:pt x="10544" y="2224610"/>
                  <a:pt x="2362" y="6137"/>
                </a:cubicBezTo>
                <a:close/>
              </a:path>
            </a:pathLst>
          </a:custGeom>
          <a:noFill/>
          <a:ln w="174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21288"/>
            <a:ext cx="504448" cy="50444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9170687" y="6319614"/>
            <a:ext cx="2897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baseline="30000" dirty="0"/>
          </a:p>
          <a:p>
            <a:r>
              <a:rPr lang="de-DE" sz="1200" baseline="30000" dirty="0"/>
              <a:t>© FRIEDRICH VERLAG I Unterricht Physik I 170 I 2019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6476" y="0"/>
            <a:ext cx="5279048" cy="6858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265198" y="6290525"/>
            <a:ext cx="1252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aseline="30000" dirty="0" smtClean="0"/>
              <a:t>Zeichnung: Michael Barth</a:t>
            </a:r>
            <a:endParaRPr lang="de-DE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178902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5725" y="73674"/>
            <a:ext cx="12041336" cy="6710653"/>
          </a:xfrm>
          <a:custGeom>
            <a:avLst/>
            <a:gdLst>
              <a:gd name="connsiteX0" fmla="*/ 0 w 8928992"/>
              <a:gd name="connsiteY0" fmla="*/ 0 h 6624736"/>
              <a:gd name="connsiteX1" fmla="*/ 8928992 w 8928992"/>
              <a:gd name="connsiteY1" fmla="*/ 0 h 6624736"/>
              <a:gd name="connsiteX2" fmla="*/ 8928992 w 8928992"/>
              <a:gd name="connsiteY2" fmla="*/ 6624736 h 6624736"/>
              <a:gd name="connsiteX3" fmla="*/ 0 w 8928992"/>
              <a:gd name="connsiteY3" fmla="*/ 6624736 h 6624736"/>
              <a:gd name="connsiteX4" fmla="*/ 0 w 8928992"/>
              <a:gd name="connsiteY4" fmla="*/ 0 h 6624736"/>
              <a:gd name="connsiteX0" fmla="*/ 0 w 8953539"/>
              <a:gd name="connsiteY0" fmla="*/ 0 h 6655420"/>
              <a:gd name="connsiteX1" fmla="*/ 8953539 w 8953539"/>
              <a:gd name="connsiteY1" fmla="*/ 30684 h 6655420"/>
              <a:gd name="connsiteX2" fmla="*/ 8953539 w 8953539"/>
              <a:gd name="connsiteY2" fmla="*/ 6655420 h 6655420"/>
              <a:gd name="connsiteX3" fmla="*/ 24547 w 8953539"/>
              <a:gd name="connsiteY3" fmla="*/ 6655420 h 6655420"/>
              <a:gd name="connsiteX4" fmla="*/ 0 w 8953539"/>
              <a:gd name="connsiteY4" fmla="*/ 0 h 6655420"/>
              <a:gd name="connsiteX0" fmla="*/ 0 w 8965812"/>
              <a:gd name="connsiteY0" fmla="*/ 6137 h 6661557"/>
              <a:gd name="connsiteX1" fmla="*/ 8965812 w 8965812"/>
              <a:gd name="connsiteY1" fmla="*/ 0 h 6661557"/>
              <a:gd name="connsiteX2" fmla="*/ 8953539 w 8965812"/>
              <a:gd name="connsiteY2" fmla="*/ 6661557 h 6661557"/>
              <a:gd name="connsiteX3" fmla="*/ 24547 w 8965812"/>
              <a:gd name="connsiteY3" fmla="*/ 6661557 h 6661557"/>
              <a:gd name="connsiteX4" fmla="*/ 0 w 8965812"/>
              <a:gd name="connsiteY4" fmla="*/ 6137 h 6661557"/>
              <a:gd name="connsiteX0" fmla="*/ 0 w 8978086"/>
              <a:gd name="connsiteY0" fmla="*/ 6137 h 6661557"/>
              <a:gd name="connsiteX1" fmla="*/ 8978086 w 8978086"/>
              <a:gd name="connsiteY1" fmla="*/ 0 h 6661557"/>
              <a:gd name="connsiteX2" fmla="*/ 8953539 w 8978086"/>
              <a:gd name="connsiteY2" fmla="*/ 6661557 h 6661557"/>
              <a:gd name="connsiteX3" fmla="*/ 24547 w 8978086"/>
              <a:gd name="connsiteY3" fmla="*/ 6661557 h 6661557"/>
              <a:gd name="connsiteX4" fmla="*/ 0 w 8978086"/>
              <a:gd name="connsiteY4" fmla="*/ 6137 h 6661557"/>
              <a:gd name="connsiteX0" fmla="*/ 0 w 8986046"/>
              <a:gd name="connsiteY0" fmla="*/ 6137 h 6692242"/>
              <a:gd name="connsiteX1" fmla="*/ 8978086 w 8986046"/>
              <a:gd name="connsiteY1" fmla="*/ 0 h 6692242"/>
              <a:gd name="connsiteX2" fmla="*/ 8984224 w 8986046"/>
              <a:gd name="connsiteY2" fmla="*/ 6692242 h 6692242"/>
              <a:gd name="connsiteX3" fmla="*/ 24547 w 8986046"/>
              <a:gd name="connsiteY3" fmla="*/ 6661557 h 6692242"/>
              <a:gd name="connsiteX4" fmla="*/ 0 w 8986046"/>
              <a:gd name="connsiteY4" fmla="*/ 6137 h 6692242"/>
              <a:gd name="connsiteX0" fmla="*/ 0 w 8986046"/>
              <a:gd name="connsiteY0" fmla="*/ 6137 h 6710653"/>
              <a:gd name="connsiteX1" fmla="*/ 8978086 w 8986046"/>
              <a:gd name="connsiteY1" fmla="*/ 0 h 6710653"/>
              <a:gd name="connsiteX2" fmla="*/ 8984224 w 8986046"/>
              <a:gd name="connsiteY2" fmla="*/ 6710653 h 6710653"/>
              <a:gd name="connsiteX3" fmla="*/ 24547 w 8986046"/>
              <a:gd name="connsiteY3" fmla="*/ 6661557 h 6710653"/>
              <a:gd name="connsiteX4" fmla="*/ 0 w 8986046"/>
              <a:gd name="connsiteY4" fmla="*/ 6137 h 6710653"/>
              <a:gd name="connsiteX0" fmla="*/ 25636 w 9011682"/>
              <a:gd name="connsiteY0" fmla="*/ 6137 h 6710653"/>
              <a:gd name="connsiteX1" fmla="*/ 9003722 w 9011682"/>
              <a:gd name="connsiteY1" fmla="*/ 0 h 6710653"/>
              <a:gd name="connsiteX2" fmla="*/ 9009860 w 9011682"/>
              <a:gd name="connsiteY2" fmla="*/ 6710653 h 6710653"/>
              <a:gd name="connsiteX3" fmla="*/ 1088 w 9011682"/>
              <a:gd name="connsiteY3" fmla="*/ 6686105 h 6710653"/>
              <a:gd name="connsiteX4" fmla="*/ 25636 w 9011682"/>
              <a:gd name="connsiteY4" fmla="*/ 6137 h 6710653"/>
              <a:gd name="connsiteX0" fmla="*/ 2362 w 8988408"/>
              <a:gd name="connsiteY0" fmla="*/ 6137 h 6710653"/>
              <a:gd name="connsiteX1" fmla="*/ 8980448 w 8988408"/>
              <a:gd name="connsiteY1" fmla="*/ 0 h 6710653"/>
              <a:gd name="connsiteX2" fmla="*/ 8986586 w 8988408"/>
              <a:gd name="connsiteY2" fmla="*/ 6710653 h 6710653"/>
              <a:gd name="connsiteX3" fmla="*/ 2362 w 8988408"/>
              <a:gd name="connsiteY3" fmla="*/ 6704516 h 6710653"/>
              <a:gd name="connsiteX4" fmla="*/ 2362 w 8988408"/>
              <a:gd name="connsiteY4" fmla="*/ 6137 h 671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8408" h="6710653">
                <a:moveTo>
                  <a:pt x="2362" y="6137"/>
                </a:moveTo>
                <a:lnTo>
                  <a:pt x="8980448" y="0"/>
                </a:lnTo>
                <a:cubicBezTo>
                  <a:pt x="8972266" y="2220519"/>
                  <a:pt x="8994768" y="4490134"/>
                  <a:pt x="8986586" y="6710653"/>
                </a:cubicBezTo>
                <a:lnTo>
                  <a:pt x="2362" y="6704516"/>
                </a:lnTo>
                <a:cubicBezTo>
                  <a:pt x="-5820" y="4486043"/>
                  <a:pt x="10544" y="2224610"/>
                  <a:pt x="2362" y="6137"/>
                </a:cubicBezTo>
                <a:close/>
              </a:path>
            </a:pathLst>
          </a:custGeom>
          <a:noFill/>
          <a:ln w="174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21288"/>
            <a:ext cx="504448" cy="50444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9170687" y="6319614"/>
            <a:ext cx="2897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baseline="30000" dirty="0"/>
          </a:p>
          <a:p>
            <a:r>
              <a:rPr lang="de-DE" sz="1200" baseline="30000" dirty="0"/>
              <a:t>© FRIEDRICH VERLAG I Unterricht Physik I 170 I 2019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6476" y="0"/>
            <a:ext cx="5279048" cy="6858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265198" y="6290525"/>
            <a:ext cx="1252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aseline="30000" dirty="0" smtClean="0"/>
              <a:t>Zeichnung: Michael Barth</a:t>
            </a:r>
            <a:endParaRPr lang="de-DE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392546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5725" y="73674"/>
            <a:ext cx="12041336" cy="6710653"/>
          </a:xfrm>
          <a:custGeom>
            <a:avLst/>
            <a:gdLst>
              <a:gd name="connsiteX0" fmla="*/ 0 w 8928992"/>
              <a:gd name="connsiteY0" fmla="*/ 0 h 6624736"/>
              <a:gd name="connsiteX1" fmla="*/ 8928992 w 8928992"/>
              <a:gd name="connsiteY1" fmla="*/ 0 h 6624736"/>
              <a:gd name="connsiteX2" fmla="*/ 8928992 w 8928992"/>
              <a:gd name="connsiteY2" fmla="*/ 6624736 h 6624736"/>
              <a:gd name="connsiteX3" fmla="*/ 0 w 8928992"/>
              <a:gd name="connsiteY3" fmla="*/ 6624736 h 6624736"/>
              <a:gd name="connsiteX4" fmla="*/ 0 w 8928992"/>
              <a:gd name="connsiteY4" fmla="*/ 0 h 6624736"/>
              <a:gd name="connsiteX0" fmla="*/ 0 w 8953539"/>
              <a:gd name="connsiteY0" fmla="*/ 0 h 6655420"/>
              <a:gd name="connsiteX1" fmla="*/ 8953539 w 8953539"/>
              <a:gd name="connsiteY1" fmla="*/ 30684 h 6655420"/>
              <a:gd name="connsiteX2" fmla="*/ 8953539 w 8953539"/>
              <a:gd name="connsiteY2" fmla="*/ 6655420 h 6655420"/>
              <a:gd name="connsiteX3" fmla="*/ 24547 w 8953539"/>
              <a:gd name="connsiteY3" fmla="*/ 6655420 h 6655420"/>
              <a:gd name="connsiteX4" fmla="*/ 0 w 8953539"/>
              <a:gd name="connsiteY4" fmla="*/ 0 h 6655420"/>
              <a:gd name="connsiteX0" fmla="*/ 0 w 8965812"/>
              <a:gd name="connsiteY0" fmla="*/ 6137 h 6661557"/>
              <a:gd name="connsiteX1" fmla="*/ 8965812 w 8965812"/>
              <a:gd name="connsiteY1" fmla="*/ 0 h 6661557"/>
              <a:gd name="connsiteX2" fmla="*/ 8953539 w 8965812"/>
              <a:gd name="connsiteY2" fmla="*/ 6661557 h 6661557"/>
              <a:gd name="connsiteX3" fmla="*/ 24547 w 8965812"/>
              <a:gd name="connsiteY3" fmla="*/ 6661557 h 6661557"/>
              <a:gd name="connsiteX4" fmla="*/ 0 w 8965812"/>
              <a:gd name="connsiteY4" fmla="*/ 6137 h 6661557"/>
              <a:gd name="connsiteX0" fmla="*/ 0 w 8978086"/>
              <a:gd name="connsiteY0" fmla="*/ 6137 h 6661557"/>
              <a:gd name="connsiteX1" fmla="*/ 8978086 w 8978086"/>
              <a:gd name="connsiteY1" fmla="*/ 0 h 6661557"/>
              <a:gd name="connsiteX2" fmla="*/ 8953539 w 8978086"/>
              <a:gd name="connsiteY2" fmla="*/ 6661557 h 6661557"/>
              <a:gd name="connsiteX3" fmla="*/ 24547 w 8978086"/>
              <a:gd name="connsiteY3" fmla="*/ 6661557 h 6661557"/>
              <a:gd name="connsiteX4" fmla="*/ 0 w 8978086"/>
              <a:gd name="connsiteY4" fmla="*/ 6137 h 6661557"/>
              <a:gd name="connsiteX0" fmla="*/ 0 w 8986046"/>
              <a:gd name="connsiteY0" fmla="*/ 6137 h 6692242"/>
              <a:gd name="connsiteX1" fmla="*/ 8978086 w 8986046"/>
              <a:gd name="connsiteY1" fmla="*/ 0 h 6692242"/>
              <a:gd name="connsiteX2" fmla="*/ 8984224 w 8986046"/>
              <a:gd name="connsiteY2" fmla="*/ 6692242 h 6692242"/>
              <a:gd name="connsiteX3" fmla="*/ 24547 w 8986046"/>
              <a:gd name="connsiteY3" fmla="*/ 6661557 h 6692242"/>
              <a:gd name="connsiteX4" fmla="*/ 0 w 8986046"/>
              <a:gd name="connsiteY4" fmla="*/ 6137 h 6692242"/>
              <a:gd name="connsiteX0" fmla="*/ 0 w 8986046"/>
              <a:gd name="connsiteY0" fmla="*/ 6137 h 6710653"/>
              <a:gd name="connsiteX1" fmla="*/ 8978086 w 8986046"/>
              <a:gd name="connsiteY1" fmla="*/ 0 h 6710653"/>
              <a:gd name="connsiteX2" fmla="*/ 8984224 w 8986046"/>
              <a:gd name="connsiteY2" fmla="*/ 6710653 h 6710653"/>
              <a:gd name="connsiteX3" fmla="*/ 24547 w 8986046"/>
              <a:gd name="connsiteY3" fmla="*/ 6661557 h 6710653"/>
              <a:gd name="connsiteX4" fmla="*/ 0 w 8986046"/>
              <a:gd name="connsiteY4" fmla="*/ 6137 h 6710653"/>
              <a:gd name="connsiteX0" fmla="*/ 25636 w 9011682"/>
              <a:gd name="connsiteY0" fmla="*/ 6137 h 6710653"/>
              <a:gd name="connsiteX1" fmla="*/ 9003722 w 9011682"/>
              <a:gd name="connsiteY1" fmla="*/ 0 h 6710653"/>
              <a:gd name="connsiteX2" fmla="*/ 9009860 w 9011682"/>
              <a:gd name="connsiteY2" fmla="*/ 6710653 h 6710653"/>
              <a:gd name="connsiteX3" fmla="*/ 1088 w 9011682"/>
              <a:gd name="connsiteY3" fmla="*/ 6686105 h 6710653"/>
              <a:gd name="connsiteX4" fmla="*/ 25636 w 9011682"/>
              <a:gd name="connsiteY4" fmla="*/ 6137 h 6710653"/>
              <a:gd name="connsiteX0" fmla="*/ 2362 w 8988408"/>
              <a:gd name="connsiteY0" fmla="*/ 6137 h 6710653"/>
              <a:gd name="connsiteX1" fmla="*/ 8980448 w 8988408"/>
              <a:gd name="connsiteY1" fmla="*/ 0 h 6710653"/>
              <a:gd name="connsiteX2" fmla="*/ 8986586 w 8988408"/>
              <a:gd name="connsiteY2" fmla="*/ 6710653 h 6710653"/>
              <a:gd name="connsiteX3" fmla="*/ 2362 w 8988408"/>
              <a:gd name="connsiteY3" fmla="*/ 6704516 h 6710653"/>
              <a:gd name="connsiteX4" fmla="*/ 2362 w 8988408"/>
              <a:gd name="connsiteY4" fmla="*/ 6137 h 671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8408" h="6710653">
                <a:moveTo>
                  <a:pt x="2362" y="6137"/>
                </a:moveTo>
                <a:lnTo>
                  <a:pt x="8980448" y="0"/>
                </a:lnTo>
                <a:cubicBezTo>
                  <a:pt x="8972266" y="2220519"/>
                  <a:pt x="8994768" y="4490134"/>
                  <a:pt x="8986586" y="6710653"/>
                </a:cubicBezTo>
                <a:lnTo>
                  <a:pt x="2362" y="6704516"/>
                </a:lnTo>
                <a:cubicBezTo>
                  <a:pt x="-5820" y="4486043"/>
                  <a:pt x="10544" y="2224610"/>
                  <a:pt x="2362" y="6137"/>
                </a:cubicBezTo>
                <a:close/>
              </a:path>
            </a:pathLst>
          </a:custGeom>
          <a:noFill/>
          <a:ln w="174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21288"/>
            <a:ext cx="504448" cy="50444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9170687" y="6319614"/>
            <a:ext cx="2897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baseline="30000" dirty="0"/>
          </a:p>
          <a:p>
            <a:r>
              <a:rPr lang="de-DE" sz="1200" baseline="30000" dirty="0"/>
              <a:t>© FRIEDRICH VERLAG I Unterricht Physik I 170 I 2019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6476" y="0"/>
            <a:ext cx="5279048" cy="6858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265198" y="6290525"/>
            <a:ext cx="1252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aseline="30000" dirty="0" smtClean="0"/>
              <a:t>Zeichnung: Michael Barth</a:t>
            </a:r>
            <a:endParaRPr lang="de-DE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152077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5725" y="73674"/>
            <a:ext cx="12041336" cy="6710653"/>
          </a:xfrm>
          <a:custGeom>
            <a:avLst/>
            <a:gdLst>
              <a:gd name="connsiteX0" fmla="*/ 0 w 8928992"/>
              <a:gd name="connsiteY0" fmla="*/ 0 h 6624736"/>
              <a:gd name="connsiteX1" fmla="*/ 8928992 w 8928992"/>
              <a:gd name="connsiteY1" fmla="*/ 0 h 6624736"/>
              <a:gd name="connsiteX2" fmla="*/ 8928992 w 8928992"/>
              <a:gd name="connsiteY2" fmla="*/ 6624736 h 6624736"/>
              <a:gd name="connsiteX3" fmla="*/ 0 w 8928992"/>
              <a:gd name="connsiteY3" fmla="*/ 6624736 h 6624736"/>
              <a:gd name="connsiteX4" fmla="*/ 0 w 8928992"/>
              <a:gd name="connsiteY4" fmla="*/ 0 h 6624736"/>
              <a:gd name="connsiteX0" fmla="*/ 0 w 8953539"/>
              <a:gd name="connsiteY0" fmla="*/ 0 h 6655420"/>
              <a:gd name="connsiteX1" fmla="*/ 8953539 w 8953539"/>
              <a:gd name="connsiteY1" fmla="*/ 30684 h 6655420"/>
              <a:gd name="connsiteX2" fmla="*/ 8953539 w 8953539"/>
              <a:gd name="connsiteY2" fmla="*/ 6655420 h 6655420"/>
              <a:gd name="connsiteX3" fmla="*/ 24547 w 8953539"/>
              <a:gd name="connsiteY3" fmla="*/ 6655420 h 6655420"/>
              <a:gd name="connsiteX4" fmla="*/ 0 w 8953539"/>
              <a:gd name="connsiteY4" fmla="*/ 0 h 6655420"/>
              <a:gd name="connsiteX0" fmla="*/ 0 w 8965812"/>
              <a:gd name="connsiteY0" fmla="*/ 6137 h 6661557"/>
              <a:gd name="connsiteX1" fmla="*/ 8965812 w 8965812"/>
              <a:gd name="connsiteY1" fmla="*/ 0 h 6661557"/>
              <a:gd name="connsiteX2" fmla="*/ 8953539 w 8965812"/>
              <a:gd name="connsiteY2" fmla="*/ 6661557 h 6661557"/>
              <a:gd name="connsiteX3" fmla="*/ 24547 w 8965812"/>
              <a:gd name="connsiteY3" fmla="*/ 6661557 h 6661557"/>
              <a:gd name="connsiteX4" fmla="*/ 0 w 8965812"/>
              <a:gd name="connsiteY4" fmla="*/ 6137 h 6661557"/>
              <a:gd name="connsiteX0" fmla="*/ 0 w 8978086"/>
              <a:gd name="connsiteY0" fmla="*/ 6137 h 6661557"/>
              <a:gd name="connsiteX1" fmla="*/ 8978086 w 8978086"/>
              <a:gd name="connsiteY1" fmla="*/ 0 h 6661557"/>
              <a:gd name="connsiteX2" fmla="*/ 8953539 w 8978086"/>
              <a:gd name="connsiteY2" fmla="*/ 6661557 h 6661557"/>
              <a:gd name="connsiteX3" fmla="*/ 24547 w 8978086"/>
              <a:gd name="connsiteY3" fmla="*/ 6661557 h 6661557"/>
              <a:gd name="connsiteX4" fmla="*/ 0 w 8978086"/>
              <a:gd name="connsiteY4" fmla="*/ 6137 h 6661557"/>
              <a:gd name="connsiteX0" fmla="*/ 0 w 8986046"/>
              <a:gd name="connsiteY0" fmla="*/ 6137 h 6692242"/>
              <a:gd name="connsiteX1" fmla="*/ 8978086 w 8986046"/>
              <a:gd name="connsiteY1" fmla="*/ 0 h 6692242"/>
              <a:gd name="connsiteX2" fmla="*/ 8984224 w 8986046"/>
              <a:gd name="connsiteY2" fmla="*/ 6692242 h 6692242"/>
              <a:gd name="connsiteX3" fmla="*/ 24547 w 8986046"/>
              <a:gd name="connsiteY3" fmla="*/ 6661557 h 6692242"/>
              <a:gd name="connsiteX4" fmla="*/ 0 w 8986046"/>
              <a:gd name="connsiteY4" fmla="*/ 6137 h 6692242"/>
              <a:gd name="connsiteX0" fmla="*/ 0 w 8986046"/>
              <a:gd name="connsiteY0" fmla="*/ 6137 h 6710653"/>
              <a:gd name="connsiteX1" fmla="*/ 8978086 w 8986046"/>
              <a:gd name="connsiteY1" fmla="*/ 0 h 6710653"/>
              <a:gd name="connsiteX2" fmla="*/ 8984224 w 8986046"/>
              <a:gd name="connsiteY2" fmla="*/ 6710653 h 6710653"/>
              <a:gd name="connsiteX3" fmla="*/ 24547 w 8986046"/>
              <a:gd name="connsiteY3" fmla="*/ 6661557 h 6710653"/>
              <a:gd name="connsiteX4" fmla="*/ 0 w 8986046"/>
              <a:gd name="connsiteY4" fmla="*/ 6137 h 6710653"/>
              <a:gd name="connsiteX0" fmla="*/ 25636 w 9011682"/>
              <a:gd name="connsiteY0" fmla="*/ 6137 h 6710653"/>
              <a:gd name="connsiteX1" fmla="*/ 9003722 w 9011682"/>
              <a:gd name="connsiteY1" fmla="*/ 0 h 6710653"/>
              <a:gd name="connsiteX2" fmla="*/ 9009860 w 9011682"/>
              <a:gd name="connsiteY2" fmla="*/ 6710653 h 6710653"/>
              <a:gd name="connsiteX3" fmla="*/ 1088 w 9011682"/>
              <a:gd name="connsiteY3" fmla="*/ 6686105 h 6710653"/>
              <a:gd name="connsiteX4" fmla="*/ 25636 w 9011682"/>
              <a:gd name="connsiteY4" fmla="*/ 6137 h 6710653"/>
              <a:gd name="connsiteX0" fmla="*/ 2362 w 8988408"/>
              <a:gd name="connsiteY0" fmla="*/ 6137 h 6710653"/>
              <a:gd name="connsiteX1" fmla="*/ 8980448 w 8988408"/>
              <a:gd name="connsiteY1" fmla="*/ 0 h 6710653"/>
              <a:gd name="connsiteX2" fmla="*/ 8986586 w 8988408"/>
              <a:gd name="connsiteY2" fmla="*/ 6710653 h 6710653"/>
              <a:gd name="connsiteX3" fmla="*/ 2362 w 8988408"/>
              <a:gd name="connsiteY3" fmla="*/ 6704516 h 6710653"/>
              <a:gd name="connsiteX4" fmla="*/ 2362 w 8988408"/>
              <a:gd name="connsiteY4" fmla="*/ 6137 h 671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8408" h="6710653">
                <a:moveTo>
                  <a:pt x="2362" y="6137"/>
                </a:moveTo>
                <a:lnTo>
                  <a:pt x="8980448" y="0"/>
                </a:lnTo>
                <a:cubicBezTo>
                  <a:pt x="8972266" y="2220519"/>
                  <a:pt x="8994768" y="4490134"/>
                  <a:pt x="8986586" y="6710653"/>
                </a:cubicBezTo>
                <a:lnTo>
                  <a:pt x="2362" y="6704516"/>
                </a:lnTo>
                <a:cubicBezTo>
                  <a:pt x="-5820" y="4486043"/>
                  <a:pt x="10544" y="2224610"/>
                  <a:pt x="2362" y="6137"/>
                </a:cubicBezTo>
                <a:close/>
              </a:path>
            </a:pathLst>
          </a:custGeom>
          <a:noFill/>
          <a:ln w="174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21288"/>
            <a:ext cx="504448" cy="50444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9170687" y="6319614"/>
            <a:ext cx="2897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baseline="30000" dirty="0"/>
          </a:p>
          <a:p>
            <a:r>
              <a:rPr lang="de-DE" sz="1200" baseline="30000" dirty="0"/>
              <a:t>© FRIEDRICH VERLAG I Unterricht Physik I 170 I 2019</a:t>
            </a:r>
          </a:p>
        </p:txBody>
      </p:sp>
      <p:pic>
        <p:nvPicPr>
          <p:cNvPr id="1026" name="Picture 2" descr="C:\Users\ich\Desktop\ExpKarte Doppelschatten\E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905" y="300108"/>
            <a:ext cx="10298795" cy="579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464996" y="5504071"/>
            <a:ext cx="290857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4400" dirty="0" smtClean="0"/>
              <a:t>Der Aufbau</a:t>
            </a:r>
            <a:endParaRPr lang="de-DE" sz="4400" dirty="0"/>
          </a:p>
        </p:txBody>
      </p:sp>
      <p:sp>
        <p:nvSpPr>
          <p:cNvPr id="8" name="Textfeld 7"/>
          <p:cNvSpPr txBox="1"/>
          <p:nvPr/>
        </p:nvSpPr>
        <p:spPr>
          <a:xfrm>
            <a:off x="10516485" y="6290525"/>
            <a:ext cx="1252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aseline="30000" dirty="0" smtClean="0"/>
              <a:t>Foto: Michael Barth</a:t>
            </a:r>
            <a:endParaRPr lang="de-DE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108839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5725" y="73674"/>
            <a:ext cx="12041336" cy="6710653"/>
          </a:xfrm>
          <a:custGeom>
            <a:avLst/>
            <a:gdLst>
              <a:gd name="connsiteX0" fmla="*/ 0 w 8928992"/>
              <a:gd name="connsiteY0" fmla="*/ 0 h 6624736"/>
              <a:gd name="connsiteX1" fmla="*/ 8928992 w 8928992"/>
              <a:gd name="connsiteY1" fmla="*/ 0 h 6624736"/>
              <a:gd name="connsiteX2" fmla="*/ 8928992 w 8928992"/>
              <a:gd name="connsiteY2" fmla="*/ 6624736 h 6624736"/>
              <a:gd name="connsiteX3" fmla="*/ 0 w 8928992"/>
              <a:gd name="connsiteY3" fmla="*/ 6624736 h 6624736"/>
              <a:gd name="connsiteX4" fmla="*/ 0 w 8928992"/>
              <a:gd name="connsiteY4" fmla="*/ 0 h 6624736"/>
              <a:gd name="connsiteX0" fmla="*/ 0 w 8953539"/>
              <a:gd name="connsiteY0" fmla="*/ 0 h 6655420"/>
              <a:gd name="connsiteX1" fmla="*/ 8953539 w 8953539"/>
              <a:gd name="connsiteY1" fmla="*/ 30684 h 6655420"/>
              <a:gd name="connsiteX2" fmla="*/ 8953539 w 8953539"/>
              <a:gd name="connsiteY2" fmla="*/ 6655420 h 6655420"/>
              <a:gd name="connsiteX3" fmla="*/ 24547 w 8953539"/>
              <a:gd name="connsiteY3" fmla="*/ 6655420 h 6655420"/>
              <a:gd name="connsiteX4" fmla="*/ 0 w 8953539"/>
              <a:gd name="connsiteY4" fmla="*/ 0 h 6655420"/>
              <a:gd name="connsiteX0" fmla="*/ 0 w 8965812"/>
              <a:gd name="connsiteY0" fmla="*/ 6137 h 6661557"/>
              <a:gd name="connsiteX1" fmla="*/ 8965812 w 8965812"/>
              <a:gd name="connsiteY1" fmla="*/ 0 h 6661557"/>
              <a:gd name="connsiteX2" fmla="*/ 8953539 w 8965812"/>
              <a:gd name="connsiteY2" fmla="*/ 6661557 h 6661557"/>
              <a:gd name="connsiteX3" fmla="*/ 24547 w 8965812"/>
              <a:gd name="connsiteY3" fmla="*/ 6661557 h 6661557"/>
              <a:gd name="connsiteX4" fmla="*/ 0 w 8965812"/>
              <a:gd name="connsiteY4" fmla="*/ 6137 h 6661557"/>
              <a:gd name="connsiteX0" fmla="*/ 0 w 8978086"/>
              <a:gd name="connsiteY0" fmla="*/ 6137 h 6661557"/>
              <a:gd name="connsiteX1" fmla="*/ 8978086 w 8978086"/>
              <a:gd name="connsiteY1" fmla="*/ 0 h 6661557"/>
              <a:gd name="connsiteX2" fmla="*/ 8953539 w 8978086"/>
              <a:gd name="connsiteY2" fmla="*/ 6661557 h 6661557"/>
              <a:gd name="connsiteX3" fmla="*/ 24547 w 8978086"/>
              <a:gd name="connsiteY3" fmla="*/ 6661557 h 6661557"/>
              <a:gd name="connsiteX4" fmla="*/ 0 w 8978086"/>
              <a:gd name="connsiteY4" fmla="*/ 6137 h 6661557"/>
              <a:gd name="connsiteX0" fmla="*/ 0 w 8986046"/>
              <a:gd name="connsiteY0" fmla="*/ 6137 h 6692242"/>
              <a:gd name="connsiteX1" fmla="*/ 8978086 w 8986046"/>
              <a:gd name="connsiteY1" fmla="*/ 0 h 6692242"/>
              <a:gd name="connsiteX2" fmla="*/ 8984224 w 8986046"/>
              <a:gd name="connsiteY2" fmla="*/ 6692242 h 6692242"/>
              <a:gd name="connsiteX3" fmla="*/ 24547 w 8986046"/>
              <a:gd name="connsiteY3" fmla="*/ 6661557 h 6692242"/>
              <a:gd name="connsiteX4" fmla="*/ 0 w 8986046"/>
              <a:gd name="connsiteY4" fmla="*/ 6137 h 6692242"/>
              <a:gd name="connsiteX0" fmla="*/ 0 w 8986046"/>
              <a:gd name="connsiteY0" fmla="*/ 6137 h 6710653"/>
              <a:gd name="connsiteX1" fmla="*/ 8978086 w 8986046"/>
              <a:gd name="connsiteY1" fmla="*/ 0 h 6710653"/>
              <a:gd name="connsiteX2" fmla="*/ 8984224 w 8986046"/>
              <a:gd name="connsiteY2" fmla="*/ 6710653 h 6710653"/>
              <a:gd name="connsiteX3" fmla="*/ 24547 w 8986046"/>
              <a:gd name="connsiteY3" fmla="*/ 6661557 h 6710653"/>
              <a:gd name="connsiteX4" fmla="*/ 0 w 8986046"/>
              <a:gd name="connsiteY4" fmla="*/ 6137 h 6710653"/>
              <a:gd name="connsiteX0" fmla="*/ 25636 w 9011682"/>
              <a:gd name="connsiteY0" fmla="*/ 6137 h 6710653"/>
              <a:gd name="connsiteX1" fmla="*/ 9003722 w 9011682"/>
              <a:gd name="connsiteY1" fmla="*/ 0 h 6710653"/>
              <a:gd name="connsiteX2" fmla="*/ 9009860 w 9011682"/>
              <a:gd name="connsiteY2" fmla="*/ 6710653 h 6710653"/>
              <a:gd name="connsiteX3" fmla="*/ 1088 w 9011682"/>
              <a:gd name="connsiteY3" fmla="*/ 6686105 h 6710653"/>
              <a:gd name="connsiteX4" fmla="*/ 25636 w 9011682"/>
              <a:gd name="connsiteY4" fmla="*/ 6137 h 6710653"/>
              <a:gd name="connsiteX0" fmla="*/ 2362 w 8988408"/>
              <a:gd name="connsiteY0" fmla="*/ 6137 h 6710653"/>
              <a:gd name="connsiteX1" fmla="*/ 8980448 w 8988408"/>
              <a:gd name="connsiteY1" fmla="*/ 0 h 6710653"/>
              <a:gd name="connsiteX2" fmla="*/ 8986586 w 8988408"/>
              <a:gd name="connsiteY2" fmla="*/ 6710653 h 6710653"/>
              <a:gd name="connsiteX3" fmla="*/ 2362 w 8988408"/>
              <a:gd name="connsiteY3" fmla="*/ 6704516 h 6710653"/>
              <a:gd name="connsiteX4" fmla="*/ 2362 w 8988408"/>
              <a:gd name="connsiteY4" fmla="*/ 6137 h 671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8408" h="6710653">
                <a:moveTo>
                  <a:pt x="2362" y="6137"/>
                </a:moveTo>
                <a:lnTo>
                  <a:pt x="8980448" y="0"/>
                </a:lnTo>
                <a:cubicBezTo>
                  <a:pt x="8972266" y="2220519"/>
                  <a:pt x="8994768" y="4490134"/>
                  <a:pt x="8986586" y="6710653"/>
                </a:cubicBezTo>
                <a:lnTo>
                  <a:pt x="2362" y="6704516"/>
                </a:lnTo>
                <a:cubicBezTo>
                  <a:pt x="-5820" y="4486043"/>
                  <a:pt x="10544" y="2224610"/>
                  <a:pt x="2362" y="6137"/>
                </a:cubicBezTo>
                <a:close/>
              </a:path>
            </a:pathLst>
          </a:custGeom>
          <a:noFill/>
          <a:ln w="174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21288"/>
            <a:ext cx="504448" cy="50444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9170687" y="6319614"/>
            <a:ext cx="2897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baseline="30000" dirty="0"/>
          </a:p>
          <a:p>
            <a:r>
              <a:rPr lang="de-DE" sz="1200" baseline="30000" dirty="0"/>
              <a:t>© FRIEDRICH VERLAG I Unterricht Physik I 170 I 2019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6476" y="0"/>
            <a:ext cx="5279048" cy="6858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265198" y="6290525"/>
            <a:ext cx="1252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aseline="30000" dirty="0" smtClean="0"/>
              <a:t>Zeichnung: Michael Barth</a:t>
            </a:r>
            <a:endParaRPr lang="de-DE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70672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5725" y="73674"/>
            <a:ext cx="12041336" cy="6710653"/>
          </a:xfrm>
          <a:custGeom>
            <a:avLst/>
            <a:gdLst>
              <a:gd name="connsiteX0" fmla="*/ 0 w 8928992"/>
              <a:gd name="connsiteY0" fmla="*/ 0 h 6624736"/>
              <a:gd name="connsiteX1" fmla="*/ 8928992 w 8928992"/>
              <a:gd name="connsiteY1" fmla="*/ 0 h 6624736"/>
              <a:gd name="connsiteX2" fmla="*/ 8928992 w 8928992"/>
              <a:gd name="connsiteY2" fmla="*/ 6624736 h 6624736"/>
              <a:gd name="connsiteX3" fmla="*/ 0 w 8928992"/>
              <a:gd name="connsiteY3" fmla="*/ 6624736 h 6624736"/>
              <a:gd name="connsiteX4" fmla="*/ 0 w 8928992"/>
              <a:gd name="connsiteY4" fmla="*/ 0 h 6624736"/>
              <a:gd name="connsiteX0" fmla="*/ 0 w 8953539"/>
              <a:gd name="connsiteY0" fmla="*/ 0 h 6655420"/>
              <a:gd name="connsiteX1" fmla="*/ 8953539 w 8953539"/>
              <a:gd name="connsiteY1" fmla="*/ 30684 h 6655420"/>
              <a:gd name="connsiteX2" fmla="*/ 8953539 w 8953539"/>
              <a:gd name="connsiteY2" fmla="*/ 6655420 h 6655420"/>
              <a:gd name="connsiteX3" fmla="*/ 24547 w 8953539"/>
              <a:gd name="connsiteY3" fmla="*/ 6655420 h 6655420"/>
              <a:gd name="connsiteX4" fmla="*/ 0 w 8953539"/>
              <a:gd name="connsiteY4" fmla="*/ 0 h 6655420"/>
              <a:gd name="connsiteX0" fmla="*/ 0 w 8965812"/>
              <a:gd name="connsiteY0" fmla="*/ 6137 h 6661557"/>
              <a:gd name="connsiteX1" fmla="*/ 8965812 w 8965812"/>
              <a:gd name="connsiteY1" fmla="*/ 0 h 6661557"/>
              <a:gd name="connsiteX2" fmla="*/ 8953539 w 8965812"/>
              <a:gd name="connsiteY2" fmla="*/ 6661557 h 6661557"/>
              <a:gd name="connsiteX3" fmla="*/ 24547 w 8965812"/>
              <a:gd name="connsiteY3" fmla="*/ 6661557 h 6661557"/>
              <a:gd name="connsiteX4" fmla="*/ 0 w 8965812"/>
              <a:gd name="connsiteY4" fmla="*/ 6137 h 6661557"/>
              <a:gd name="connsiteX0" fmla="*/ 0 w 8978086"/>
              <a:gd name="connsiteY0" fmla="*/ 6137 h 6661557"/>
              <a:gd name="connsiteX1" fmla="*/ 8978086 w 8978086"/>
              <a:gd name="connsiteY1" fmla="*/ 0 h 6661557"/>
              <a:gd name="connsiteX2" fmla="*/ 8953539 w 8978086"/>
              <a:gd name="connsiteY2" fmla="*/ 6661557 h 6661557"/>
              <a:gd name="connsiteX3" fmla="*/ 24547 w 8978086"/>
              <a:gd name="connsiteY3" fmla="*/ 6661557 h 6661557"/>
              <a:gd name="connsiteX4" fmla="*/ 0 w 8978086"/>
              <a:gd name="connsiteY4" fmla="*/ 6137 h 6661557"/>
              <a:gd name="connsiteX0" fmla="*/ 0 w 8986046"/>
              <a:gd name="connsiteY0" fmla="*/ 6137 h 6692242"/>
              <a:gd name="connsiteX1" fmla="*/ 8978086 w 8986046"/>
              <a:gd name="connsiteY1" fmla="*/ 0 h 6692242"/>
              <a:gd name="connsiteX2" fmla="*/ 8984224 w 8986046"/>
              <a:gd name="connsiteY2" fmla="*/ 6692242 h 6692242"/>
              <a:gd name="connsiteX3" fmla="*/ 24547 w 8986046"/>
              <a:gd name="connsiteY3" fmla="*/ 6661557 h 6692242"/>
              <a:gd name="connsiteX4" fmla="*/ 0 w 8986046"/>
              <a:gd name="connsiteY4" fmla="*/ 6137 h 6692242"/>
              <a:gd name="connsiteX0" fmla="*/ 0 w 8986046"/>
              <a:gd name="connsiteY0" fmla="*/ 6137 h 6710653"/>
              <a:gd name="connsiteX1" fmla="*/ 8978086 w 8986046"/>
              <a:gd name="connsiteY1" fmla="*/ 0 h 6710653"/>
              <a:gd name="connsiteX2" fmla="*/ 8984224 w 8986046"/>
              <a:gd name="connsiteY2" fmla="*/ 6710653 h 6710653"/>
              <a:gd name="connsiteX3" fmla="*/ 24547 w 8986046"/>
              <a:gd name="connsiteY3" fmla="*/ 6661557 h 6710653"/>
              <a:gd name="connsiteX4" fmla="*/ 0 w 8986046"/>
              <a:gd name="connsiteY4" fmla="*/ 6137 h 6710653"/>
              <a:gd name="connsiteX0" fmla="*/ 25636 w 9011682"/>
              <a:gd name="connsiteY0" fmla="*/ 6137 h 6710653"/>
              <a:gd name="connsiteX1" fmla="*/ 9003722 w 9011682"/>
              <a:gd name="connsiteY1" fmla="*/ 0 h 6710653"/>
              <a:gd name="connsiteX2" fmla="*/ 9009860 w 9011682"/>
              <a:gd name="connsiteY2" fmla="*/ 6710653 h 6710653"/>
              <a:gd name="connsiteX3" fmla="*/ 1088 w 9011682"/>
              <a:gd name="connsiteY3" fmla="*/ 6686105 h 6710653"/>
              <a:gd name="connsiteX4" fmla="*/ 25636 w 9011682"/>
              <a:gd name="connsiteY4" fmla="*/ 6137 h 6710653"/>
              <a:gd name="connsiteX0" fmla="*/ 2362 w 8988408"/>
              <a:gd name="connsiteY0" fmla="*/ 6137 h 6710653"/>
              <a:gd name="connsiteX1" fmla="*/ 8980448 w 8988408"/>
              <a:gd name="connsiteY1" fmla="*/ 0 h 6710653"/>
              <a:gd name="connsiteX2" fmla="*/ 8986586 w 8988408"/>
              <a:gd name="connsiteY2" fmla="*/ 6710653 h 6710653"/>
              <a:gd name="connsiteX3" fmla="*/ 2362 w 8988408"/>
              <a:gd name="connsiteY3" fmla="*/ 6704516 h 6710653"/>
              <a:gd name="connsiteX4" fmla="*/ 2362 w 8988408"/>
              <a:gd name="connsiteY4" fmla="*/ 6137 h 671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8408" h="6710653">
                <a:moveTo>
                  <a:pt x="2362" y="6137"/>
                </a:moveTo>
                <a:lnTo>
                  <a:pt x="8980448" y="0"/>
                </a:lnTo>
                <a:cubicBezTo>
                  <a:pt x="8972266" y="2220519"/>
                  <a:pt x="8994768" y="4490134"/>
                  <a:pt x="8986586" y="6710653"/>
                </a:cubicBezTo>
                <a:lnTo>
                  <a:pt x="2362" y="6704516"/>
                </a:lnTo>
                <a:cubicBezTo>
                  <a:pt x="-5820" y="4486043"/>
                  <a:pt x="10544" y="2224610"/>
                  <a:pt x="2362" y="6137"/>
                </a:cubicBezTo>
                <a:close/>
              </a:path>
            </a:pathLst>
          </a:custGeom>
          <a:noFill/>
          <a:ln w="174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21288"/>
            <a:ext cx="504448" cy="50444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9170687" y="6319614"/>
            <a:ext cx="2897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baseline="30000" dirty="0"/>
          </a:p>
          <a:p>
            <a:r>
              <a:rPr lang="de-DE" sz="1200" baseline="30000" dirty="0"/>
              <a:t>© FRIEDRICH VERLAG I Unterricht Physik I 170 I 2019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6476" y="0"/>
            <a:ext cx="5279048" cy="6858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265198" y="6290525"/>
            <a:ext cx="1252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aseline="30000" dirty="0" smtClean="0"/>
              <a:t>Zeichnung: Michael Barth</a:t>
            </a:r>
            <a:endParaRPr lang="de-DE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84051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5725" y="73674"/>
            <a:ext cx="12041336" cy="6710653"/>
          </a:xfrm>
          <a:custGeom>
            <a:avLst/>
            <a:gdLst>
              <a:gd name="connsiteX0" fmla="*/ 0 w 8928992"/>
              <a:gd name="connsiteY0" fmla="*/ 0 h 6624736"/>
              <a:gd name="connsiteX1" fmla="*/ 8928992 w 8928992"/>
              <a:gd name="connsiteY1" fmla="*/ 0 h 6624736"/>
              <a:gd name="connsiteX2" fmla="*/ 8928992 w 8928992"/>
              <a:gd name="connsiteY2" fmla="*/ 6624736 h 6624736"/>
              <a:gd name="connsiteX3" fmla="*/ 0 w 8928992"/>
              <a:gd name="connsiteY3" fmla="*/ 6624736 h 6624736"/>
              <a:gd name="connsiteX4" fmla="*/ 0 w 8928992"/>
              <a:gd name="connsiteY4" fmla="*/ 0 h 6624736"/>
              <a:gd name="connsiteX0" fmla="*/ 0 w 8953539"/>
              <a:gd name="connsiteY0" fmla="*/ 0 h 6655420"/>
              <a:gd name="connsiteX1" fmla="*/ 8953539 w 8953539"/>
              <a:gd name="connsiteY1" fmla="*/ 30684 h 6655420"/>
              <a:gd name="connsiteX2" fmla="*/ 8953539 w 8953539"/>
              <a:gd name="connsiteY2" fmla="*/ 6655420 h 6655420"/>
              <a:gd name="connsiteX3" fmla="*/ 24547 w 8953539"/>
              <a:gd name="connsiteY3" fmla="*/ 6655420 h 6655420"/>
              <a:gd name="connsiteX4" fmla="*/ 0 w 8953539"/>
              <a:gd name="connsiteY4" fmla="*/ 0 h 6655420"/>
              <a:gd name="connsiteX0" fmla="*/ 0 w 8965812"/>
              <a:gd name="connsiteY0" fmla="*/ 6137 h 6661557"/>
              <a:gd name="connsiteX1" fmla="*/ 8965812 w 8965812"/>
              <a:gd name="connsiteY1" fmla="*/ 0 h 6661557"/>
              <a:gd name="connsiteX2" fmla="*/ 8953539 w 8965812"/>
              <a:gd name="connsiteY2" fmla="*/ 6661557 h 6661557"/>
              <a:gd name="connsiteX3" fmla="*/ 24547 w 8965812"/>
              <a:gd name="connsiteY3" fmla="*/ 6661557 h 6661557"/>
              <a:gd name="connsiteX4" fmla="*/ 0 w 8965812"/>
              <a:gd name="connsiteY4" fmla="*/ 6137 h 6661557"/>
              <a:gd name="connsiteX0" fmla="*/ 0 w 8978086"/>
              <a:gd name="connsiteY0" fmla="*/ 6137 h 6661557"/>
              <a:gd name="connsiteX1" fmla="*/ 8978086 w 8978086"/>
              <a:gd name="connsiteY1" fmla="*/ 0 h 6661557"/>
              <a:gd name="connsiteX2" fmla="*/ 8953539 w 8978086"/>
              <a:gd name="connsiteY2" fmla="*/ 6661557 h 6661557"/>
              <a:gd name="connsiteX3" fmla="*/ 24547 w 8978086"/>
              <a:gd name="connsiteY3" fmla="*/ 6661557 h 6661557"/>
              <a:gd name="connsiteX4" fmla="*/ 0 w 8978086"/>
              <a:gd name="connsiteY4" fmla="*/ 6137 h 6661557"/>
              <a:gd name="connsiteX0" fmla="*/ 0 w 8986046"/>
              <a:gd name="connsiteY0" fmla="*/ 6137 h 6692242"/>
              <a:gd name="connsiteX1" fmla="*/ 8978086 w 8986046"/>
              <a:gd name="connsiteY1" fmla="*/ 0 h 6692242"/>
              <a:gd name="connsiteX2" fmla="*/ 8984224 w 8986046"/>
              <a:gd name="connsiteY2" fmla="*/ 6692242 h 6692242"/>
              <a:gd name="connsiteX3" fmla="*/ 24547 w 8986046"/>
              <a:gd name="connsiteY3" fmla="*/ 6661557 h 6692242"/>
              <a:gd name="connsiteX4" fmla="*/ 0 w 8986046"/>
              <a:gd name="connsiteY4" fmla="*/ 6137 h 6692242"/>
              <a:gd name="connsiteX0" fmla="*/ 0 w 8986046"/>
              <a:gd name="connsiteY0" fmla="*/ 6137 h 6710653"/>
              <a:gd name="connsiteX1" fmla="*/ 8978086 w 8986046"/>
              <a:gd name="connsiteY1" fmla="*/ 0 h 6710653"/>
              <a:gd name="connsiteX2" fmla="*/ 8984224 w 8986046"/>
              <a:gd name="connsiteY2" fmla="*/ 6710653 h 6710653"/>
              <a:gd name="connsiteX3" fmla="*/ 24547 w 8986046"/>
              <a:gd name="connsiteY3" fmla="*/ 6661557 h 6710653"/>
              <a:gd name="connsiteX4" fmla="*/ 0 w 8986046"/>
              <a:gd name="connsiteY4" fmla="*/ 6137 h 6710653"/>
              <a:gd name="connsiteX0" fmla="*/ 25636 w 9011682"/>
              <a:gd name="connsiteY0" fmla="*/ 6137 h 6710653"/>
              <a:gd name="connsiteX1" fmla="*/ 9003722 w 9011682"/>
              <a:gd name="connsiteY1" fmla="*/ 0 h 6710653"/>
              <a:gd name="connsiteX2" fmla="*/ 9009860 w 9011682"/>
              <a:gd name="connsiteY2" fmla="*/ 6710653 h 6710653"/>
              <a:gd name="connsiteX3" fmla="*/ 1088 w 9011682"/>
              <a:gd name="connsiteY3" fmla="*/ 6686105 h 6710653"/>
              <a:gd name="connsiteX4" fmla="*/ 25636 w 9011682"/>
              <a:gd name="connsiteY4" fmla="*/ 6137 h 6710653"/>
              <a:gd name="connsiteX0" fmla="*/ 2362 w 8988408"/>
              <a:gd name="connsiteY0" fmla="*/ 6137 h 6710653"/>
              <a:gd name="connsiteX1" fmla="*/ 8980448 w 8988408"/>
              <a:gd name="connsiteY1" fmla="*/ 0 h 6710653"/>
              <a:gd name="connsiteX2" fmla="*/ 8986586 w 8988408"/>
              <a:gd name="connsiteY2" fmla="*/ 6710653 h 6710653"/>
              <a:gd name="connsiteX3" fmla="*/ 2362 w 8988408"/>
              <a:gd name="connsiteY3" fmla="*/ 6704516 h 6710653"/>
              <a:gd name="connsiteX4" fmla="*/ 2362 w 8988408"/>
              <a:gd name="connsiteY4" fmla="*/ 6137 h 671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8408" h="6710653">
                <a:moveTo>
                  <a:pt x="2362" y="6137"/>
                </a:moveTo>
                <a:lnTo>
                  <a:pt x="8980448" y="0"/>
                </a:lnTo>
                <a:cubicBezTo>
                  <a:pt x="8972266" y="2220519"/>
                  <a:pt x="8994768" y="4490134"/>
                  <a:pt x="8986586" y="6710653"/>
                </a:cubicBezTo>
                <a:lnTo>
                  <a:pt x="2362" y="6704516"/>
                </a:lnTo>
                <a:cubicBezTo>
                  <a:pt x="-5820" y="4486043"/>
                  <a:pt x="10544" y="2224610"/>
                  <a:pt x="2362" y="6137"/>
                </a:cubicBezTo>
                <a:close/>
              </a:path>
            </a:pathLst>
          </a:custGeom>
          <a:noFill/>
          <a:ln w="174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21288"/>
            <a:ext cx="504448" cy="50444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9170687" y="6319614"/>
            <a:ext cx="2897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baseline="30000" dirty="0"/>
          </a:p>
          <a:p>
            <a:r>
              <a:rPr lang="de-DE" sz="1200" baseline="30000" dirty="0"/>
              <a:t>© FRIEDRICH VERLAG I Unterricht Physik I 170 I 2019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6476" y="0"/>
            <a:ext cx="5279048" cy="6858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265198" y="6290525"/>
            <a:ext cx="1252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aseline="30000" dirty="0" smtClean="0"/>
              <a:t>Zeichnung: Michael Barth</a:t>
            </a:r>
            <a:endParaRPr lang="de-DE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232053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5725" y="73674"/>
            <a:ext cx="12041336" cy="6710653"/>
          </a:xfrm>
          <a:custGeom>
            <a:avLst/>
            <a:gdLst>
              <a:gd name="connsiteX0" fmla="*/ 0 w 8928992"/>
              <a:gd name="connsiteY0" fmla="*/ 0 h 6624736"/>
              <a:gd name="connsiteX1" fmla="*/ 8928992 w 8928992"/>
              <a:gd name="connsiteY1" fmla="*/ 0 h 6624736"/>
              <a:gd name="connsiteX2" fmla="*/ 8928992 w 8928992"/>
              <a:gd name="connsiteY2" fmla="*/ 6624736 h 6624736"/>
              <a:gd name="connsiteX3" fmla="*/ 0 w 8928992"/>
              <a:gd name="connsiteY3" fmla="*/ 6624736 h 6624736"/>
              <a:gd name="connsiteX4" fmla="*/ 0 w 8928992"/>
              <a:gd name="connsiteY4" fmla="*/ 0 h 6624736"/>
              <a:gd name="connsiteX0" fmla="*/ 0 w 8953539"/>
              <a:gd name="connsiteY0" fmla="*/ 0 h 6655420"/>
              <a:gd name="connsiteX1" fmla="*/ 8953539 w 8953539"/>
              <a:gd name="connsiteY1" fmla="*/ 30684 h 6655420"/>
              <a:gd name="connsiteX2" fmla="*/ 8953539 w 8953539"/>
              <a:gd name="connsiteY2" fmla="*/ 6655420 h 6655420"/>
              <a:gd name="connsiteX3" fmla="*/ 24547 w 8953539"/>
              <a:gd name="connsiteY3" fmla="*/ 6655420 h 6655420"/>
              <a:gd name="connsiteX4" fmla="*/ 0 w 8953539"/>
              <a:gd name="connsiteY4" fmla="*/ 0 h 6655420"/>
              <a:gd name="connsiteX0" fmla="*/ 0 w 8965812"/>
              <a:gd name="connsiteY0" fmla="*/ 6137 h 6661557"/>
              <a:gd name="connsiteX1" fmla="*/ 8965812 w 8965812"/>
              <a:gd name="connsiteY1" fmla="*/ 0 h 6661557"/>
              <a:gd name="connsiteX2" fmla="*/ 8953539 w 8965812"/>
              <a:gd name="connsiteY2" fmla="*/ 6661557 h 6661557"/>
              <a:gd name="connsiteX3" fmla="*/ 24547 w 8965812"/>
              <a:gd name="connsiteY3" fmla="*/ 6661557 h 6661557"/>
              <a:gd name="connsiteX4" fmla="*/ 0 w 8965812"/>
              <a:gd name="connsiteY4" fmla="*/ 6137 h 6661557"/>
              <a:gd name="connsiteX0" fmla="*/ 0 w 8978086"/>
              <a:gd name="connsiteY0" fmla="*/ 6137 h 6661557"/>
              <a:gd name="connsiteX1" fmla="*/ 8978086 w 8978086"/>
              <a:gd name="connsiteY1" fmla="*/ 0 h 6661557"/>
              <a:gd name="connsiteX2" fmla="*/ 8953539 w 8978086"/>
              <a:gd name="connsiteY2" fmla="*/ 6661557 h 6661557"/>
              <a:gd name="connsiteX3" fmla="*/ 24547 w 8978086"/>
              <a:gd name="connsiteY3" fmla="*/ 6661557 h 6661557"/>
              <a:gd name="connsiteX4" fmla="*/ 0 w 8978086"/>
              <a:gd name="connsiteY4" fmla="*/ 6137 h 6661557"/>
              <a:gd name="connsiteX0" fmla="*/ 0 w 8986046"/>
              <a:gd name="connsiteY0" fmla="*/ 6137 h 6692242"/>
              <a:gd name="connsiteX1" fmla="*/ 8978086 w 8986046"/>
              <a:gd name="connsiteY1" fmla="*/ 0 h 6692242"/>
              <a:gd name="connsiteX2" fmla="*/ 8984224 w 8986046"/>
              <a:gd name="connsiteY2" fmla="*/ 6692242 h 6692242"/>
              <a:gd name="connsiteX3" fmla="*/ 24547 w 8986046"/>
              <a:gd name="connsiteY3" fmla="*/ 6661557 h 6692242"/>
              <a:gd name="connsiteX4" fmla="*/ 0 w 8986046"/>
              <a:gd name="connsiteY4" fmla="*/ 6137 h 6692242"/>
              <a:gd name="connsiteX0" fmla="*/ 0 w 8986046"/>
              <a:gd name="connsiteY0" fmla="*/ 6137 h 6710653"/>
              <a:gd name="connsiteX1" fmla="*/ 8978086 w 8986046"/>
              <a:gd name="connsiteY1" fmla="*/ 0 h 6710653"/>
              <a:gd name="connsiteX2" fmla="*/ 8984224 w 8986046"/>
              <a:gd name="connsiteY2" fmla="*/ 6710653 h 6710653"/>
              <a:gd name="connsiteX3" fmla="*/ 24547 w 8986046"/>
              <a:gd name="connsiteY3" fmla="*/ 6661557 h 6710653"/>
              <a:gd name="connsiteX4" fmla="*/ 0 w 8986046"/>
              <a:gd name="connsiteY4" fmla="*/ 6137 h 6710653"/>
              <a:gd name="connsiteX0" fmla="*/ 25636 w 9011682"/>
              <a:gd name="connsiteY0" fmla="*/ 6137 h 6710653"/>
              <a:gd name="connsiteX1" fmla="*/ 9003722 w 9011682"/>
              <a:gd name="connsiteY1" fmla="*/ 0 h 6710653"/>
              <a:gd name="connsiteX2" fmla="*/ 9009860 w 9011682"/>
              <a:gd name="connsiteY2" fmla="*/ 6710653 h 6710653"/>
              <a:gd name="connsiteX3" fmla="*/ 1088 w 9011682"/>
              <a:gd name="connsiteY3" fmla="*/ 6686105 h 6710653"/>
              <a:gd name="connsiteX4" fmla="*/ 25636 w 9011682"/>
              <a:gd name="connsiteY4" fmla="*/ 6137 h 6710653"/>
              <a:gd name="connsiteX0" fmla="*/ 2362 w 8988408"/>
              <a:gd name="connsiteY0" fmla="*/ 6137 h 6710653"/>
              <a:gd name="connsiteX1" fmla="*/ 8980448 w 8988408"/>
              <a:gd name="connsiteY1" fmla="*/ 0 h 6710653"/>
              <a:gd name="connsiteX2" fmla="*/ 8986586 w 8988408"/>
              <a:gd name="connsiteY2" fmla="*/ 6710653 h 6710653"/>
              <a:gd name="connsiteX3" fmla="*/ 2362 w 8988408"/>
              <a:gd name="connsiteY3" fmla="*/ 6704516 h 6710653"/>
              <a:gd name="connsiteX4" fmla="*/ 2362 w 8988408"/>
              <a:gd name="connsiteY4" fmla="*/ 6137 h 671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8408" h="6710653">
                <a:moveTo>
                  <a:pt x="2362" y="6137"/>
                </a:moveTo>
                <a:lnTo>
                  <a:pt x="8980448" y="0"/>
                </a:lnTo>
                <a:cubicBezTo>
                  <a:pt x="8972266" y="2220519"/>
                  <a:pt x="8994768" y="4490134"/>
                  <a:pt x="8986586" y="6710653"/>
                </a:cubicBezTo>
                <a:lnTo>
                  <a:pt x="2362" y="6704516"/>
                </a:lnTo>
                <a:cubicBezTo>
                  <a:pt x="-5820" y="4486043"/>
                  <a:pt x="10544" y="2224610"/>
                  <a:pt x="2362" y="6137"/>
                </a:cubicBezTo>
                <a:close/>
              </a:path>
            </a:pathLst>
          </a:custGeom>
          <a:noFill/>
          <a:ln w="174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21288"/>
            <a:ext cx="504448" cy="50444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9170687" y="6319614"/>
            <a:ext cx="2897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baseline="30000" dirty="0"/>
          </a:p>
          <a:p>
            <a:r>
              <a:rPr lang="de-DE" sz="1200" baseline="30000" dirty="0"/>
              <a:t>© FRIEDRICH VERLAG I Unterricht Physik I 170 I 2019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6476" y="0"/>
            <a:ext cx="5279048" cy="6858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265198" y="6290525"/>
            <a:ext cx="1252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aseline="30000" dirty="0" smtClean="0"/>
              <a:t>Zeichnung: Michael Barth</a:t>
            </a:r>
            <a:endParaRPr lang="de-DE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151880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5725" y="73674"/>
            <a:ext cx="12041336" cy="6710653"/>
          </a:xfrm>
          <a:custGeom>
            <a:avLst/>
            <a:gdLst>
              <a:gd name="connsiteX0" fmla="*/ 0 w 8928992"/>
              <a:gd name="connsiteY0" fmla="*/ 0 h 6624736"/>
              <a:gd name="connsiteX1" fmla="*/ 8928992 w 8928992"/>
              <a:gd name="connsiteY1" fmla="*/ 0 h 6624736"/>
              <a:gd name="connsiteX2" fmla="*/ 8928992 w 8928992"/>
              <a:gd name="connsiteY2" fmla="*/ 6624736 h 6624736"/>
              <a:gd name="connsiteX3" fmla="*/ 0 w 8928992"/>
              <a:gd name="connsiteY3" fmla="*/ 6624736 h 6624736"/>
              <a:gd name="connsiteX4" fmla="*/ 0 w 8928992"/>
              <a:gd name="connsiteY4" fmla="*/ 0 h 6624736"/>
              <a:gd name="connsiteX0" fmla="*/ 0 w 8953539"/>
              <a:gd name="connsiteY0" fmla="*/ 0 h 6655420"/>
              <a:gd name="connsiteX1" fmla="*/ 8953539 w 8953539"/>
              <a:gd name="connsiteY1" fmla="*/ 30684 h 6655420"/>
              <a:gd name="connsiteX2" fmla="*/ 8953539 w 8953539"/>
              <a:gd name="connsiteY2" fmla="*/ 6655420 h 6655420"/>
              <a:gd name="connsiteX3" fmla="*/ 24547 w 8953539"/>
              <a:gd name="connsiteY3" fmla="*/ 6655420 h 6655420"/>
              <a:gd name="connsiteX4" fmla="*/ 0 w 8953539"/>
              <a:gd name="connsiteY4" fmla="*/ 0 h 6655420"/>
              <a:gd name="connsiteX0" fmla="*/ 0 w 8965812"/>
              <a:gd name="connsiteY0" fmla="*/ 6137 h 6661557"/>
              <a:gd name="connsiteX1" fmla="*/ 8965812 w 8965812"/>
              <a:gd name="connsiteY1" fmla="*/ 0 h 6661557"/>
              <a:gd name="connsiteX2" fmla="*/ 8953539 w 8965812"/>
              <a:gd name="connsiteY2" fmla="*/ 6661557 h 6661557"/>
              <a:gd name="connsiteX3" fmla="*/ 24547 w 8965812"/>
              <a:gd name="connsiteY3" fmla="*/ 6661557 h 6661557"/>
              <a:gd name="connsiteX4" fmla="*/ 0 w 8965812"/>
              <a:gd name="connsiteY4" fmla="*/ 6137 h 6661557"/>
              <a:gd name="connsiteX0" fmla="*/ 0 w 8978086"/>
              <a:gd name="connsiteY0" fmla="*/ 6137 h 6661557"/>
              <a:gd name="connsiteX1" fmla="*/ 8978086 w 8978086"/>
              <a:gd name="connsiteY1" fmla="*/ 0 h 6661557"/>
              <a:gd name="connsiteX2" fmla="*/ 8953539 w 8978086"/>
              <a:gd name="connsiteY2" fmla="*/ 6661557 h 6661557"/>
              <a:gd name="connsiteX3" fmla="*/ 24547 w 8978086"/>
              <a:gd name="connsiteY3" fmla="*/ 6661557 h 6661557"/>
              <a:gd name="connsiteX4" fmla="*/ 0 w 8978086"/>
              <a:gd name="connsiteY4" fmla="*/ 6137 h 6661557"/>
              <a:gd name="connsiteX0" fmla="*/ 0 w 8986046"/>
              <a:gd name="connsiteY0" fmla="*/ 6137 h 6692242"/>
              <a:gd name="connsiteX1" fmla="*/ 8978086 w 8986046"/>
              <a:gd name="connsiteY1" fmla="*/ 0 h 6692242"/>
              <a:gd name="connsiteX2" fmla="*/ 8984224 w 8986046"/>
              <a:gd name="connsiteY2" fmla="*/ 6692242 h 6692242"/>
              <a:gd name="connsiteX3" fmla="*/ 24547 w 8986046"/>
              <a:gd name="connsiteY3" fmla="*/ 6661557 h 6692242"/>
              <a:gd name="connsiteX4" fmla="*/ 0 w 8986046"/>
              <a:gd name="connsiteY4" fmla="*/ 6137 h 6692242"/>
              <a:gd name="connsiteX0" fmla="*/ 0 w 8986046"/>
              <a:gd name="connsiteY0" fmla="*/ 6137 h 6710653"/>
              <a:gd name="connsiteX1" fmla="*/ 8978086 w 8986046"/>
              <a:gd name="connsiteY1" fmla="*/ 0 h 6710653"/>
              <a:gd name="connsiteX2" fmla="*/ 8984224 w 8986046"/>
              <a:gd name="connsiteY2" fmla="*/ 6710653 h 6710653"/>
              <a:gd name="connsiteX3" fmla="*/ 24547 w 8986046"/>
              <a:gd name="connsiteY3" fmla="*/ 6661557 h 6710653"/>
              <a:gd name="connsiteX4" fmla="*/ 0 w 8986046"/>
              <a:gd name="connsiteY4" fmla="*/ 6137 h 6710653"/>
              <a:gd name="connsiteX0" fmla="*/ 25636 w 9011682"/>
              <a:gd name="connsiteY0" fmla="*/ 6137 h 6710653"/>
              <a:gd name="connsiteX1" fmla="*/ 9003722 w 9011682"/>
              <a:gd name="connsiteY1" fmla="*/ 0 h 6710653"/>
              <a:gd name="connsiteX2" fmla="*/ 9009860 w 9011682"/>
              <a:gd name="connsiteY2" fmla="*/ 6710653 h 6710653"/>
              <a:gd name="connsiteX3" fmla="*/ 1088 w 9011682"/>
              <a:gd name="connsiteY3" fmla="*/ 6686105 h 6710653"/>
              <a:gd name="connsiteX4" fmla="*/ 25636 w 9011682"/>
              <a:gd name="connsiteY4" fmla="*/ 6137 h 6710653"/>
              <a:gd name="connsiteX0" fmla="*/ 2362 w 8988408"/>
              <a:gd name="connsiteY0" fmla="*/ 6137 h 6710653"/>
              <a:gd name="connsiteX1" fmla="*/ 8980448 w 8988408"/>
              <a:gd name="connsiteY1" fmla="*/ 0 h 6710653"/>
              <a:gd name="connsiteX2" fmla="*/ 8986586 w 8988408"/>
              <a:gd name="connsiteY2" fmla="*/ 6710653 h 6710653"/>
              <a:gd name="connsiteX3" fmla="*/ 2362 w 8988408"/>
              <a:gd name="connsiteY3" fmla="*/ 6704516 h 6710653"/>
              <a:gd name="connsiteX4" fmla="*/ 2362 w 8988408"/>
              <a:gd name="connsiteY4" fmla="*/ 6137 h 671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8408" h="6710653">
                <a:moveTo>
                  <a:pt x="2362" y="6137"/>
                </a:moveTo>
                <a:lnTo>
                  <a:pt x="8980448" y="0"/>
                </a:lnTo>
                <a:cubicBezTo>
                  <a:pt x="8972266" y="2220519"/>
                  <a:pt x="8994768" y="4490134"/>
                  <a:pt x="8986586" y="6710653"/>
                </a:cubicBezTo>
                <a:lnTo>
                  <a:pt x="2362" y="6704516"/>
                </a:lnTo>
                <a:cubicBezTo>
                  <a:pt x="-5820" y="4486043"/>
                  <a:pt x="10544" y="2224610"/>
                  <a:pt x="2362" y="6137"/>
                </a:cubicBezTo>
                <a:close/>
              </a:path>
            </a:pathLst>
          </a:custGeom>
          <a:noFill/>
          <a:ln w="174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21288"/>
            <a:ext cx="504448" cy="50444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9170687" y="6319614"/>
            <a:ext cx="2897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baseline="30000" dirty="0"/>
          </a:p>
          <a:p>
            <a:r>
              <a:rPr lang="de-DE" sz="1200" baseline="30000" dirty="0"/>
              <a:t>© FRIEDRICH VERLAG I Unterricht Physik I 170 I 2019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6476" y="0"/>
            <a:ext cx="5279048" cy="6858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265198" y="6290525"/>
            <a:ext cx="1252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aseline="30000" dirty="0" smtClean="0"/>
              <a:t>Zeichnung: Michael Barth</a:t>
            </a:r>
            <a:endParaRPr lang="de-DE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428210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5725" y="73674"/>
            <a:ext cx="12041336" cy="6710653"/>
          </a:xfrm>
          <a:custGeom>
            <a:avLst/>
            <a:gdLst>
              <a:gd name="connsiteX0" fmla="*/ 0 w 8928992"/>
              <a:gd name="connsiteY0" fmla="*/ 0 h 6624736"/>
              <a:gd name="connsiteX1" fmla="*/ 8928992 w 8928992"/>
              <a:gd name="connsiteY1" fmla="*/ 0 h 6624736"/>
              <a:gd name="connsiteX2" fmla="*/ 8928992 w 8928992"/>
              <a:gd name="connsiteY2" fmla="*/ 6624736 h 6624736"/>
              <a:gd name="connsiteX3" fmla="*/ 0 w 8928992"/>
              <a:gd name="connsiteY3" fmla="*/ 6624736 h 6624736"/>
              <a:gd name="connsiteX4" fmla="*/ 0 w 8928992"/>
              <a:gd name="connsiteY4" fmla="*/ 0 h 6624736"/>
              <a:gd name="connsiteX0" fmla="*/ 0 w 8953539"/>
              <a:gd name="connsiteY0" fmla="*/ 0 h 6655420"/>
              <a:gd name="connsiteX1" fmla="*/ 8953539 w 8953539"/>
              <a:gd name="connsiteY1" fmla="*/ 30684 h 6655420"/>
              <a:gd name="connsiteX2" fmla="*/ 8953539 w 8953539"/>
              <a:gd name="connsiteY2" fmla="*/ 6655420 h 6655420"/>
              <a:gd name="connsiteX3" fmla="*/ 24547 w 8953539"/>
              <a:gd name="connsiteY3" fmla="*/ 6655420 h 6655420"/>
              <a:gd name="connsiteX4" fmla="*/ 0 w 8953539"/>
              <a:gd name="connsiteY4" fmla="*/ 0 h 6655420"/>
              <a:gd name="connsiteX0" fmla="*/ 0 w 8965812"/>
              <a:gd name="connsiteY0" fmla="*/ 6137 h 6661557"/>
              <a:gd name="connsiteX1" fmla="*/ 8965812 w 8965812"/>
              <a:gd name="connsiteY1" fmla="*/ 0 h 6661557"/>
              <a:gd name="connsiteX2" fmla="*/ 8953539 w 8965812"/>
              <a:gd name="connsiteY2" fmla="*/ 6661557 h 6661557"/>
              <a:gd name="connsiteX3" fmla="*/ 24547 w 8965812"/>
              <a:gd name="connsiteY3" fmla="*/ 6661557 h 6661557"/>
              <a:gd name="connsiteX4" fmla="*/ 0 w 8965812"/>
              <a:gd name="connsiteY4" fmla="*/ 6137 h 6661557"/>
              <a:gd name="connsiteX0" fmla="*/ 0 w 8978086"/>
              <a:gd name="connsiteY0" fmla="*/ 6137 h 6661557"/>
              <a:gd name="connsiteX1" fmla="*/ 8978086 w 8978086"/>
              <a:gd name="connsiteY1" fmla="*/ 0 h 6661557"/>
              <a:gd name="connsiteX2" fmla="*/ 8953539 w 8978086"/>
              <a:gd name="connsiteY2" fmla="*/ 6661557 h 6661557"/>
              <a:gd name="connsiteX3" fmla="*/ 24547 w 8978086"/>
              <a:gd name="connsiteY3" fmla="*/ 6661557 h 6661557"/>
              <a:gd name="connsiteX4" fmla="*/ 0 w 8978086"/>
              <a:gd name="connsiteY4" fmla="*/ 6137 h 6661557"/>
              <a:gd name="connsiteX0" fmla="*/ 0 w 8986046"/>
              <a:gd name="connsiteY0" fmla="*/ 6137 h 6692242"/>
              <a:gd name="connsiteX1" fmla="*/ 8978086 w 8986046"/>
              <a:gd name="connsiteY1" fmla="*/ 0 h 6692242"/>
              <a:gd name="connsiteX2" fmla="*/ 8984224 w 8986046"/>
              <a:gd name="connsiteY2" fmla="*/ 6692242 h 6692242"/>
              <a:gd name="connsiteX3" fmla="*/ 24547 w 8986046"/>
              <a:gd name="connsiteY3" fmla="*/ 6661557 h 6692242"/>
              <a:gd name="connsiteX4" fmla="*/ 0 w 8986046"/>
              <a:gd name="connsiteY4" fmla="*/ 6137 h 6692242"/>
              <a:gd name="connsiteX0" fmla="*/ 0 w 8986046"/>
              <a:gd name="connsiteY0" fmla="*/ 6137 h 6710653"/>
              <a:gd name="connsiteX1" fmla="*/ 8978086 w 8986046"/>
              <a:gd name="connsiteY1" fmla="*/ 0 h 6710653"/>
              <a:gd name="connsiteX2" fmla="*/ 8984224 w 8986046"/>
              <a:gd name="connsiteY2" fmla="*/ 6710653 h 6710653"/>
              <a:gd name="connsiteX3" fmla="*/ 24547 w 8986046"/>
              <a:gd name="connsiteY3" fmla="*/ 6661557 h 6710653"/>
              <a:gd name="connsiteX4" fmla="*/ 0 w 8986046"/>
              <a:gd name="connsiteY4" fmla="*/ 6137 h 6710653"/>
              <a:gd name="connsiteX0" fmla="*/ 25636 w 9011682"/>
              <a:gd name="connsiteY0" fmla="*/ 6137 h 6710653"/>
              <a:gd name="connsiteX1" fmla="*/ 9003722 w 9011682"/>
              <a:gd name="connsiteY1" fmla="*/ 0 h 6710653"/>
              <a:gd name="connsiteX2" fmla="*/ 9009860 w 9011682"/>
              <a:gd name="connsiteY2" fmla="*/ 6710653 h 6710653"/>
              <a:gd name="connsiteX3" fmla="*/ 1088 w 9011682"/>
              <a:gd name="connsiteY3" fmla="*/ 6686105 h 6710653"/>
              <a:gd name="connsiteX4" fmla="*/ 25636 w 9011682"/>
              <a:gd name="connsiteY4" fmla="*/ 6137 h 6710653"/>
              <a:gd name="connsiteX0" fmla="*/ 2362 w 8988408"/>
              <a:gd name="connsiteY0" fmla="*/ 6137 h 6710653"/>
              <a:gd name="connsiteX1" fmla="*/ 8980448 w 8988408"/>
              <a:gd name="connsiteY1" fmla="*/ 0 h 6710653"/>
              <a:gd name="connsiteX2" fmla="*/ 8986586 w 8988408"/>
              <a:gd name="connsiteY2" fmla="*/ 6710653 h 6710653"/>
              <a:gd name="connsiteX3" fmla="*/ 2362 w 8988408"/>
              <a:gd name="connsiteY3" fmla="*/ 6704516 h 6710653"/>
              <a:gd name="connsiteX4" fmla="*/ 2362 w 8988408"/>
              <a:gd name="connsiteY4" fmla="*/ 6137 h 671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8408" h="6710653">
                <a:moveTo>
                  <a:pt x="2362" y="6137"/>
                </a:moveTo>
                <a:lnTo>
                  <a:pt x="8980448" y="0"/>
                </a:lnTo>
                <a:cubicBezTo>
                  <a:pt x="8972266" y="2220519"/>
                  <a:pt x="8994768" y="4490134"/>
                  <a:pt x="8986586" y="6710653"/>
                </a:cubicBezTo>
                <a:lnTo>
                  <a:pt x="2362" y="6704516"/>
                </a:lnTo>
                <a:cubicBezTo>
                  <a:pt x="-5820" y="4486043"/>
                  <a:pt x="10544" y="2224610"/>
                  <a:pt x="2362" y="6137"/>
                </a:cubicBezTo>
                <a:close/>
              </a:path>
            </a:pathLst>
          </a:custGeom>
          <a:noFill/>
          <a:ln w="174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21288"/>
            <a:ext cx="504448" cy="50444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9170687" y="6319614"/>
            <a:ext cx="2897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baseline="30000" dirty="0"/>
          </a:p>
          <a:p>
            <a:r>
              <a:rPr lang="de-DE" sz="1200" baseline="30000" dirty="0"/>
              <a:t>© FRIEDRICH VERLAG I Unterricht Physik I 170 I 2019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6476" y="0"/>
            <a:ext cx="5279048" cy="6858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265198" y="6290525"/>
            <a:ext cx="1252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aseline="30000" dirty="0" smtClean="0"/>
              <a:t>Zeichnung: Michael Barth</a:t>
            </a:r>
            <a:endParaRPr lang="de-DE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3644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5725" y="73674"/>
            <a:ext cx="12041336" cy="6710653"/>
          </a:xfrm>
          <a:custGeom>
            <a:avLst/>
            <a:gdLst>
              <a:gd name="connsiteX0" fmla="*/ 0 w 8928992"/>
              <a:gd name="connsiteY0" fmla="*/ 0 h 6624736"/>
              <a:gd name="connsiteX1" fmla="*/ 8928992 w 8928992"/>
              <a:gd name="connsiteY1" fmla="*/ 0 h 6624736"/>
              <a:gd name="connsiteX2" fmla="*/ 8928992 w 8928992"/>
              <a:gd name="connsiteY2" fmla="*/ 6624736 h 6624736"/>
              <a:gd name="connsiteX3" fmla="*/ 0 w 8928992"/>
              <a:gd name="connsiteY3" fmla="*/ 6624736 h 6624736"/>
              <a:gd name="connsiteX4" fmla="*/ 0 w 8928992"/>
              <a:gd name="connsiteY4" fmla="*/ 0 h 6624736"/>
              <a:gd name="connsiteX0" fmla="*/ 0 w 8953539"/>
              <a:gd name="connsiteY0" fmla="*/ 0 h 6655420"/>
              <a:gd name="connsiteX1" fmla="*/ 8953539 w 8953539"/>
              <a:gd name="connsiteY1" fmla="*/ 30684 h 6655420"/>
              <a:gd name="connsiteX2" fmla="*/ 8953539 w 8953539"/>
              <a:gd name="connsiteY2" fmla="*/ 6655420 h 6655420"/>
              <a:gd name="connsiteX3" fmla="*/ 24547 w 8953539"/>
              <a:gd name="connsiteY3" fmla="*/ 6655420 h 6655420"/>
              <a:gd name="connsiteX4" fmla="*/ 0 w 8953539"/>
              <a:gd name="connsiteY4" fmla="*/ 0 h 6655420"/>
              <a:gd name="connsiteX0" fmla="*/ 0 w 8965812"/>
              <a:gd name="connsiteY0" fmla="*/ 6137 h 6661557"/>
              <a:gd name="connsiteX1" fmla="*/ 8965812 w 8965812"/>
              <a:gd name="connsiteY1" fmla="*/ 0 h 6661557"/>
              <a:gd name="connsiteX2" fmla="*/ 8953539 w 8965812"/>
              <a:gd name="connsiteY2" fmla="*/ 6661557 h 6661557"/>
              <a:gd name="connsiteX3" fmla="*/ 24547 w 8965812"/>
              <a:gd name="connsiteY3" fmla="*/ 6661557 h 6661557"/>
              <a:gd name="connsiteX4" fmla="*/ 0 w 8965812"/>
              <a:gd name="connsiteY4" fmla="*/ 6137 h 6661557"/>
              <a:gd name="connsiteX0" fmla="*/ 0 w 8978086"/>
              <a:gd name="connsiteY0" fmla="*/ 6137 h 6661557"/>
              <a:gd name="connsiteX1" fmla="*/ 8978086 w 8978086"/>
              <a:gd name="connsiteY1" fmla="*/ 0 h 6661557"/>
              <a:gd name="connsiteX2" fmla="*/ 8953539 w 8978086"/>
              <a:gd name="connsiteY2" fmla="*/ 6661557 h 6661557"/>
              <a:gd name="connsiteX3" fmla="*/ 24547 w 8978086"/>
              <a:gd name="connsiteY3" fmla="*/ 6661557 h 6661557"/>
              <a:gd name="connsiteX4" fmla="*/ 0 w 8978086"/>
              <a:gd name="connsiteY4" fmla="*/ 6137 h 6661557"/>
              <a:gd name="connsiteX0" fmla="*/ 0 w 8986046"/>
              <a:gd name="connsiteY0" fmla="*/ 6137 h 6692242"/>
              <a:gd name="connsiteX1" fmla="*/ 8978086 w 8986046"/>
              <a:gd name="connsiteY1" fmla="*/ 0 h 6692242"/>
              <a:gd name="connsiteX2" fmla="*/ 8984224 w 8986046"/>
              <a:gd name="connsiteY2" fmla="*/ 6692242 h 6692242"/>
              <a:gd name="connsiteX3" fmla="*/ 24547 w 8986046"/>
              <a:gd name="connsiteY3" fmla="*/ 6661557 h 6692242"/>
              <a:gd name="connsiteX4" fmla="*/ 0 w 8986046"/>
              <a:gd name="connsiteY4" fmla="*/ 6137 h 6692242"/>
              <a:gd name="connsiteX0" fmla="*/ 0 w 8986046"/>
              <a:gd name="connsiteY0" fmla="*/ 6137 h 6710653"/>
              <a:gd name="connsiteX1" fmla="*/ 8978086 w 8986046"/>
              <a:gd name="connsiteY1" fmla="*/ 0 h 6710653"/>
              <a:gd name="connsiteX2" fmla="*/ 8984224 w 8986046"/>
              <a:gd name="connsiteY2" fmla="*/ 6710653 h 6710653"/>
              <a:gd name="connsiteX3" fmla="*/ 24547 w 8986046"/>
              <a:gd name="connsiteY3" fmla="*/ 6661557 h 6710653"/>
              <a:gd name="connsiteX4" fmla="*/ 0 w 8986046"/>
              <a:gd name="connsiteY4" fmla="*/ 6137 h 6710653"/>
              <a:gd name="connsiteX0" fmla="*/ 25636 w 9011682"/>
              <a:gd name="connsiteY0" fmla="*/ 6137 h 6710653"/>
              <a:gd name="connsiteX1" fmla="*/ 9003722 w 9011682"/>
              <a:gd name="connsiteY1" fmla="*/ 0 h 6710653"/>
              <a:gd name="connsiteX2" fmla="*/ 9009860 w 9011682"/>
              <a:gd name="connsiteY2" fmla="*/ 6710653 h 6710653"/>
              <a:gd name="connsiteX3" fmla="*/ 1088 w 9011682"/>
              <a:gd name="connsiteY3" fmla="*/ 6686105 h 6710653"/>
              <a:gd name="connsiteX4" fmla="*/ 25636 w 9011682"/>
              <a:gd name="connsiteY4" fmla="*/ 6137 h 6710653"/>
              <a:gd name="connsiteX0" fmla="*/ 2362 w 8988408"/>
              <a:gd name="connsiteY0" fmla="*/ 6137 h 6710653"/>
              <a:gd name="connsiteX1" fmla="*/ 8980448 w 8988408"/>
              <a:gd name="connsiteY1" fmla="*/ 0 h 6710653"/>
              <a:gd name="connsiteX2" fmla="*/ 8986586 w 8988408"/>
              <a:gd name="connsiteY2" fmla="*/ 6710653 h 6710653"/>
              <a:gd name="connsiteX3" fmla="*/ 2362 w 8988408"/>
              <a:gd name="connsiteY3" fmla="*/ 6704516 h 6710653"/>
              <a:gd name="connsiteX4" fmla="*/ 2362 w 8988408"/>
              <a:gd name="connsiteY4" fmla="*/ 6137 h 671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8408" h="6710653">
                <a:moveTo>
                  <a:pt x="2362" y="6137"/>
                </a:moveTo>
                <a:lnTo>
                  <a:pt x="8980448" y="0"/>
                </a:lnTo>
                <a:cubicBezTo>
                  <a:pt x="8972266" y="2220519"/>
                  <a:pt x="8994768" y="4490134"/>
                  <a:pt x="8986586" y="6710653"/>
                </a:cubicBezTo>
                <a:lnTo>
                  <a:pt x="2362" y="6704516"/>
                </a:lnTo>
                <a:cubicBezTo>
                  <a:pt x="-5820" y="4486043"/>
                  <a:pt x="10544" y="2224610"/>
                  <a:pt x="2362" y="6137"/>
                </a:cubicBezTo>
                <a:close/>
              </a:path>
            </a:pathLst>
          </a:custGeom>
          <a:noFill/>
          <a:ln w="174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21288"/>
            <a:ext cx="504448" cy="50444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9170687" y="6319614"/>
            <a:ext cx="2897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baseline="30000" dirty="0"/>
          </a:p>
          <a:p>
            <a:r>
              <a:rPr lang="de-DE" sz="1200" baseline="30000" dirty="0"/>
              <a:t>© FRIEDRICH VERLAG I Unterricht Physik I 170 I 2019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6476" y="0"/>
            <a:ext cx="5279048" cy="6858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265198" y="6290525"/>
            <a:ext cx="1252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aseline="30000" dirty="0" smtClean="0"/>
              <a:t>Zeichnung: Michael Barth</a:t>
            </a:r>
            <a:endParaRPr lang="de-DE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74013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5725" y="73674"/>
            <a:ext cx="12041336" cy="6710653"/>
          </a:xfrm>
          <a:custGeom>
            <a:avLst/>
            <a:gdLst>
              <a:gd name="connsiteX0" fmla="*/ 0 w 8928992"/>
              <a:gd name="connsiteY0" fmla="*/ 0 h 6624736"/>
              <a:gd name="connsiteX1" fmla="*/ 8928992 w 8928992"/>
              <a:gd name="connsiteY1" fmla="*/ 0 h 6624736"/>
              <a:gd name="connsiteX2" fmla="*/ 8928992 w 8928992"/>
              <a:gd name="connsiteY2" fmla="*/ 6624736 h 6624736"/>
              <a:gd name="connsiteX3" fmla="*/ 0 w 8928992"/>
              <a:gd name="connsiteY3" fmla="*/ 6624736 h 6624736"/>
              <a:gd name="connsiteX4" fmla="*/ 0 w 8928992"/>
              <a:gd name="connsiteY4" fmla="*/ 0 h 6624736"/>
              <a:gd name="connsiteX0" fmla="*/ 0 w 8953539"/>
              <a:gd name="connsiteY0" fmla="*/ 0 h 6655420"/>
              <a:gd name="connsiteX1" fmla="*/ 8953539 w 8953539"/>
              <a:gd name="connsiteY1" fmla="*/ 30684 h 6655420"/>
              <a:gd name="connsiteX2" fmla="*/ 8953539 w 8953539"/>
              <a:gd name="connsiteY2" fmla="*/ 6655420 h 6655420"/>
              <a:gd name="connsiteX3" fmla="*/ 24547 w 8953539"/>
              <a:gd name="connsiteY3" fmla="*/ 6655420 h 6655420"/>
              <a:gd name="connsiteX4" fmla="*/ 0 w 8953539"/>
              <a:gd name="connsiteY4" fmla="*/ 0 h 6655420"/>
              <a:gd name="connsiteX0" fmla="*/ 0 w 8965812"/>
              <a:gd name="connsiteY0" fmla="*/ 6137 h 6661557"/>
              <a:gd name="connsiteX1" fmla="*/ 8965812 w 8965812"/>
              <a:gd name="connsiteY1" fmla="*/ 0 h 6661557"/>
              <a:gd name="connsiteX2" fmla="*/ 8953539 w 8965812"/>
              <a:gd name="connsiteY2" fmla="*/ 6661557 h 6661557"/>
              <a:gd name="connsiteX3" fmla="*/ 24547 w 8965812"/>
              <a:gd name="connsiteY3" fmla="*/ 6661557 h 6661557"/>
              <a:gd name="connsiteX4" fmla="*/ 0 w 8965812"/>
              <a:gd name="connsiteY4" fmla="*/ 6137 h 6661557"/>
              <a:gd name="connsiteX0" fmla="*/ 0 w 8978086"/>
              <a:gd name="connsiteY0" fmla="*/ 6137 h 6661557"/>
              <a:gd name="connsiteX1" fmla="*/ 8978086 w 8978086"/>
              <a:gd name="connsiteY1" fmla="*/ 0 h 6661557"/>
              <a:gd name="connsiteX2" fmla="*/ 8953539 w 8978086"/>
              <a:gd name="connsiteY2" fmla="*/ 6661557 h 6661557"/>
              <a:gd name="connsiteX3" fmla="*/ 24547 w 8978086"/>
              <a:gd name="connsiteY3" fmla="*/ 6661557 h 6661557"/>
              <a:gd name="connsiteX4" fmla="*/ 0 w 8978086"/>
              <a:gd name="connsiteY4" fmla="*/ 6137 h 6661557"/>
              <a:gd name="connsiteX0" fmla="*/ 0 w 8986046"/>
              <a:gd name="connsiteY0" fmla="*/ 6137 h 6692242"/>
              <a:gd name="connsiteX1" fmla="*/ 8978086 w 8986046"/>
              <a:gd name="connsiteY1" fmla="*/ 0 h 6692242"/>
              <a:gd name="connsiteX2" fmla="*/ 8984224 w 8986046"/>
              <a:gd name="connsiteY2" fmla="*/ 6692242 h 6692242"/>
              <a:gd name="connsiteX3" fmla="*/ 24547 w 8986046"/>
              <a:gd name="connsiteY3" fmla="*/ 6661557 h 6692242"/>
              <a:gd name="connsiteX4" fmla="*/ 0 w 8986046"/>
              <a:gd name="connsiteY4" fmla="*/ 6137 h 6692242"/>
              <a:gd name="connsiteX0" fmla="*/ 0 w 8986046"/>
              <a:gd name="connsiteY0" fmla="*/ 6137 h 6710653"/>
              <a:gd name="connsiteX1" fmla="*/ 8978086 w 8986046"/>
              <a:gd name="connsiteY1" fmla="*/ 0 h 6710653"/>
              <a:gd name="connsiteX2" fmla="*/ 8984224 w 8986046"/>
              <a:gd name="connsiteY2" fmla="*/ 6710653 h 6710653"/>
              <a:gd name="connsiteX3" fmla="*/ 24547 w 8986046"/>
              <a:gd name="connsiteY3" fmla="*/ 6661557 h 6710653"/>
              <a:gd name="connsiteX4" fmla="*/ 0 w 8986046"/>
              <a:gd name="connsiteY4" fmla="*/ 6137 h 6710653"/>
              <a:gd name="connsiteX0" fmla="*/ 25636 w 9011682"/>
              <a:gd name="connsiteY0" fmla="*/ 6137 h 6710653"/>
              <a:gd name="connsiteX1" fmla="*/ 9003722 w 9011682"/>
              <a:gd name="connsiteY1" fmla="*/ 0 h 6710653"/>
              <a:gd name="connsiteX2" fmla="*/ 9009860 w 9011682"/>
              <a:gd name="connsiteY2" fmla="*/ 6710653 h 6710653"/>
              <a:gd name="connsiteX3" fmla="*/ 1088 w 9011682"/>
              <a:gd name="connsiteY3" fmla="*/ 6686105 h 6710653"/>
              <a:gd name="connsiteX4" fmla="*/ 25636 w 9011682"/>
              <a:gd name="connsiteY4" fmla="*/ 6137 h 6710653"/>
              <a:gd name="connsiteX0" fmla="*/ 2362 w 8988408"/>
              <a:gd name="connsiteY0" fmla="*/ 6137 h 6710653"/>
              <a:gd name="connsiteX1" fmla="*/ 8980448 w 8988408"/>
              <a:gd name="connsiteY1" fmla="*/ 0 h 6710653"/>
              <a:gd name="connsiteX2" fmla="*/ 8986586 w 8988408"/>
              <a:gd name="connsiteY2" fmla="*/ 6710653 h 6710653"/>
              <a:gd name="connsiteX3" fmla="*/ 2362 w 8988408"/>
              <a:gd name="connsiteY3" fmla="*/ 6704516 h 6710653"/>
              <a:gd name="connsiteX4" fmla="*/ 2362 w 8988408"/>
              <a:gd name="connsiteY4" fmla="*/ 6137 h 671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8408" h="6710653">
                <a:moveTo>
                  <a:pt x="2362" y="6137"/>
                </a:moveTo>
                <a:lnTo>
                  <a:pt x="8980448" y="0"/>
                </a:lnTo>
                <a:cubicBezTo>
                  <a:pt x="8972266" y="2220519"/>
                  <a:pt x="8994768" y="4490134"/>
                  <a:pt x="8986586" y="6710653"/>
                </a:cubicBezTo>
                <a:lnTo>
                  <a:pt x="2362" y="6704516"/>
                </a:lnTo>
                <a:cubicBezTo>
                  <a:pt x="-5820" y="4486043"/>
                  <a:pt x="10544" y="2224610"/>
                  <a:pt x="2362" y="6137"/>
                </a:cubicBezTo>
                <a:close/>
              </a:path>
            </a:pathLst>
          </a:custGeom>
          <a:noFill/>
          <a:ln w="174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21288"/>
            <a:ext cx="504448" cy="50444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9170687" y="6319614"/>
            <a:ext cx="2897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baseline="30000" dirty="0"/>
          </a:p>
          <a:p>
            <a:r>
              <a:rPr lang="de-DE" sz="1200" baseline="30000" dirty="0"/>
              <a:t>© FRIEDRICH VERLAG I Unterricht Physik I 170 I 2019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6476" y="0"/>
            <a:ext cx="5279048" cy="6858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265198" y="6290525"/>
            <a:ext cx="1252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aseline="30000" dirty="0" smtClean="0"/>
              <a:t>Zeichnung: Michael Barth</a:t>
            </a:r>
            <a:endParaRPr lang="de-DE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428134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5725" y="73674"/>
            <a:ext cx="12041336" cy="6710653"/>
          </a:xfrm>
          <a:custGeom>
            <a:avLst/>
            <a:gdLst>
              <a:gd name="connsiteX0" fmla="*/ 0 w 8928992"/>
              <a:gd name="connsiteY0" fmla="*/ 0 h 6624736"/>
              <a:gd name="connsiteX1" fmla="*/ 8928992 w 8928992"/>
              <a:gd name="connsiteY1" fmla="*/ 0 h 6624736"/>
              <a:gd name="connsiteX2" fmla="*/ 8928992 w 8928992"/>
              <a:gd name="connsiteY2" fmla="*/ 6624736 h 6624736"/>
              <a:gd name="connsiteX3" fmla="*/ 0 w 8928992"/>
              <a:gd name="connsiteY3" fmla="*/ 6624736 h 6624736"/>
              <a:gd name="connsiteX4" fmla="*/ 0 w 8928992"/>
              <a:gd name="connsiteY4" fmla="*/ 0 h 6624736"/>
              <a:gd name="connsiteX0" fmla="*/ 0 w 8953539"/>
              <a:gd name="connsiteY0" fmla="*/ 0 h 6655420"/>
              <a:gd name="connsiteX1" fmla="*/ 8953539 w 8953539"/>
              <a:gd name="connsiteY1" fmla="*/ 30684 h 6655420"/>
              <a:gd name="connsiteX2" fmla="*/ 8953539 w 8953539"/>
              <a:gd name="connsiteY2" fmla="*/ 6655420 h 6655420"/>
              <a:gd name="connsiteX3" fmla="*/ 24547 w 8953539"/>
              <a:gd name="connsiteY3" fmla="*/ 6655420 h 6655420"/>
              <a:gd name="connsiteX4" fmla="*/ 0 w 8953539"/>
              <a:gd name="connsiteY4" fmla="*/ 0 h 6655420"/>
              <a:gd name="connsiteX0" fmla="*/ 0 w 8965812"/>
              <a:gd name="connsiteY0" fmla="*/ 6137 h 6661557"/>
              <a:gd name="connsiteX1" fmla="*/ 8965812 w 8965812"/>
              <a:gd name="connsiteY1" fmla="*/ 0 h 6661557"/>
              <a:gd name="connsiteX2" fmla="*/ 8953539 w 8965812"/>
              <a:gd name="connsiteY2" fmla="*/ 6661557 h 6661557"/>
              <a:gd name="connsiteX3" fmla="*/ 24547 w 8965812"/>
              <a:gd name="connsiteY3" fmla="*/ 6661557 h 6661557"/>
              <a:gd name="connsiteX4" fmla="*/ 0 w 8965812"/>
              <a:gd name="connsiteY4" fmla="*/ 6137 h 6661557"/>
              <a:gd name="connsiteX0" fmla="*/ 0 w 8978086"/>
              <a:gd name="connsiteY0" fmla="*/ 6137 h 6661557"/>
              <a:gd name="connsiteX1" fmla="*/ 8978086 w 8978086"/>
              <a:gd name="connsiteY1" fmla="*/ 0 h 6661557"/>
              <a:gd name="connsiteX2" fmla="*/ 8953539 w 8978086"/>
              <a:gd name="connsiteY2" fmla="*/ 6661557 h 6661557"/>
              <a:gd name="connsiteX3" fmla="*/ 24547 w 8978086"/>
              <a:gd name="connsiteY3" fmla="*/ 6661557 h 6661557"/>
              <a:gd name="connsiteX4" fmla="*/ 0 w 8978086"/>
              <a:gd name="connsiteY4" fmla="*/ 6137 h 6661557"/>
              <a:gd name="connsiteX0" fmla="*/ 0 w 8986046"/>
              <a:gd name="connsiteY0" fmla="*/ 6137 h 6692242"/>
              <a:gd name="connsiteX1" fmla="*/ 8978086 w 8986046"/>
              <a:gd name="connsiteY1" fmla="*/ 0 h 6692242"/>
              <a:gd name="connsiteX2" fmla="*/ 8984224 w 8986046"/>
              <a:gd name="connsiteY2" fmla="*/ 6692242 h 6692242"/>
              <a:gd name="connsiteX3" fmla="*/ 24547 w 8986046"/>
              <a:gd name="connsiteY3" fmla="*/ 6661557 h 6692242"/>
              <a:gd name="connsiteX4" fmla="*/ 0 w 8986046"/>
              <a:gd name="connsiteY4" fmla="*/ 6137 h 6692242"/>
              <a:gd name="connsiteX0" fmla="*/ 0 w 8986046"/>
              <a:gd name="connsiteY0" fmla="*/ 6137 h 6710653"/>
              <a:gd name="connsiteX1" fmla="*/ 8978086 w 8986046"/>
              <a:gd name="connsiteY1" fmla="*/ 0 h 6710653"/>
              <a:gd name="connsiteX2" fmla="*/ 8984224 w 8986046"/>
              <a:gd name="connsiteY2" fmla="*/ 6710653 h 6710653"/>
              <a:gd name="connsiteX3" fmla="*/ 24547 w 8986046"/>
              <a:gd name="connsiteY3" fmla="*/ 6661557 h 6710653"/>
              <a:gd name="connsiteX4" fmla="*/ 0 w 8986046"/>
              <a:gd name="connsiteY4" fmla="*/ 6137 h 6710653"/>
              <a:gd name="connsiteX0" fmla="*/ 25636 w 9011682"/>
              <a:gd name="connsiteY0" fmla="*/ 6137 h 6710653"/>
              <a:gd name="connsiteX1" fmla="*/ 9003722 w 9011682"/>
              <a:gd name="connsiteY1" fmla="*/ 0 h 6710653"/>
              <a:gd name="connsiteX2" fmla="*/ 9009860 w 9011682"/>
              <a:gd name="connsiteY2" fmla="*/ 6710653 h 6710653"/>
              <a:gd name="connsiteX3" fmla="*/ 1088 w 9011682"/>
              <a:gd name="connsiteY3" fmla="*/ 6686105 h 6710653"/>
              <a:gd name="connsiteX4" fmla="*/ 25636 w 9011682"/>
              <a:gd name="connsiteY4" fmla="*/ 6137 h 6710653"/>
              <a:gd name="connsiteX0" fmla="*/ 2362 w 8988408"/>
              <a:gd name="connsiteY0" fmla="*/ 6137 h 6710653"/>
              <a:gd name="connsiteX1" fmla="*/ 8980448 w 8988408"/>
              <a:gd name="connsiteY1" fmla="*/ 0 h 6710653"/>
              <a:gd name="connsiteX2" fmla="*/ 8986586 w 8988408"/>
              <a:gd name="connsiteY2" fmla="*/ 6710653 h 6710653"/>
              <a:gd name="connsiteX3" fmla="*/ 2362 w 8988408"/>
              <a:gd name="connsiteY3" fmla="*/ 6704516 h 6710653"/>
              <a:gd name="connsiteX4" fmla="*/ 2362 w 8988408"/>
              <a:gd name="connsiteY4" fmla="*/ 6137 h 671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8408" h="6710653">
                <a:moveTo>
                  <a:pt x="2362" y="6137"/>
                </a:moveTo>
                <a:lnTo>
                  <a:pt x="8980448" y="0"/>
                </a:lnTo>
                <a:cubicBezTo>
                  <a:pt x="8972266" y="2220519"/>
                  <a:pt x="8994768" y="4490134"/>
                  <a:pt x="8986586" y="6710653"/>
                </a:cubicBezTo>
                <a:lnTo>
                  <a:pt x="2362" y="6704516"/>
                </a:lnTo>
                <a:cubicBezTo>
                  <a:pt x="-5820" y="4486043"/>
                  <a:pt x="10544" y="2224610"/>
                  <a:pt x="2362" y="6137"/>
                </a:cubicBezTo>
                <a:close/>
              </a:path>
            </a:pathLst>
          </a:custGeom>
          <a:noFill/>
          <a:ln w="174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21288"/>
            <a:ext cx="504448" cy="50444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9170687" y="6319614"/>
            <a:ext cx="2897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baseline="30000" dirty="0"/>
          </a:p>
          <a:p>
            <a:r>
              <a:rPr lang="de-DE" sz="1200" baseline="30000" dirty="0"/>
              <a:t>© FRIEDRICH VERLAG I Unterricht Physik I 170 I 2019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6476" y="0"/>
            <a:ext cx="5279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5725" y="73674"/>
            <a:ext cx="12041336" cy="6710653"/>
          </a:xfrm>
          <a:custGeom>
            <a:avLst/>
            <a:gdLst>
              <a:gd name="connsiteX0" fmla="*/ 0 w 8928992"/>
              <a:gd name="connsiteY0" fmla="*/ 0 h 6624736"/>
              <a:gd name="connsiteX1" fmla="*/ 8928992 w 8928992"/>
              <a:gd name="connsiteY1" fmla="*/ 0 h 6624736"/>
              <a:gd name="connsiteX2" fmla="*/ 8928992 w 8928992"/>
              <a:gd name="connsiteY2" fmla="*/ 6624736 h 6624736"/>
              <a:gd name="connsiteX3" fmla="*/ 0 w 8928992"/>
              <a:gd name="connsiteY3" fmla="*/ 6624736 h 6624736"/>
              <a:gd name="connsiteX4" fmla="*/ 0 w 8928992"/>
              <a:gd name="connsiteY4" fmla="*/ 0 h 6624736"/>
              <a:gd name="connsiteX0" fmla="*/ 0 w 8953539"/>
              <a:gd name="connsiteY0" fmla="*/ 0 h 6655420"/>
              <a:gd name="connsiteX1" fmla="*/ 8953539 w 8953539"/>
              <a:gd name="connsiteY1" fmla="*/ 30684 h 6655420"/>
              <a:gd name="connsiteX2" fmla="*/ 8953539 w 8953539"/>
              <a:gd name="connsiteY2" fmla="*/ 6655420 h 6655420"/>
              <a:gd name="connsiteX3" fmla="*/ 24547 w 8953539"/>
              <a:gd name="connsiteY3" fmla="*/ 6655420 h 6655420"/>
              <a:gd name="connsiteX4" fmla="*/ 0 w 8953539"/>
              <a:gd name="connsiteY4" fmla="*/ 0 h 6655420"/>
              <a:gd name="connsiteX0" fmla="*/ 0 w 8965812"/>
              <a:gd name="connsiteY0" fmla="*/ 6137 h 6661557"/>
              <a:gd name="connsiteX1" fmla="*/ 8965812 w 8965812"/>
              <a:gd name="connsiteY1" fmla="*/ 0 h 6661557"/>
              <a:gd name="connsiteX2" fmla="*/ 8953539 w 8965812"/>
              <a:gd name="connsiteY2" fmla="*/ 6661557 h 6661557"/>
              <a:gd name="connsiteX3" fmla="*/ 24547 w 8965812"/>
              <a:gd name="connsiteY3" fmla="*/ 6661557 h 6661557"/>
              <a:gd name="connsiteX4" fmla="*/ 0 w 8965812"/>
              <a:gd name="connsiteY4" fmla="*/ 6137 h 6661557"/>
              <a:gd name="connsiteX0" fmla="*/ 0 w 8978086"/>
              <a:gd name="connsiteY0" fmla="*/ 6137 h 6661557"/>
              <a:gd name="connsiteX1" fmla="*/ 8978086 w 8978086"/>
              <a:gd name="connsiteY1" fmla="*/ 0 h 6661557"/>
              <a:gd name="connsiteX2" fmla="*/ 8953539 w 8978086"/>
              <a:gd name="connsiteY2" fmla="*/ 6661557 h 6661557"/>
              <a:gd name="connsiteX3" fmla="*/ 24547 w 8978086"/>
              <a:gd name="connsiteY3" fmla="*/ 6661557 h 6661557"/>
              <a:gd name="connsiteX4" fmla="*/ 0 w 8978086"/>
              <a:gd name="connsiteY4" fmla="*/ 6137 h 6661557"/>
              <a:gd name="connsiteX0" fmla="*/ 0 w 8986046"/>
              <a:gd name="connsiteY0" fmla="*/ 6137 h 6692242"/>
              <a:gd name="connsiteX1" fmla="*/ 8978086 w 8986046"/>
              <a:gd name="connsiteY1" fmla="*/ 0 h 6692242"/>
              <a:gd name="connsiteX2" fmla="*/ 8984224 w 8986046"/>
              <a:gd name="connsiteY2" fmla="*/ 6692242 h 6692242"/>
              <a:gd name="connsiteX3" fmla="*/ 24547 w 8986046"/>
              <a:gd name="connsiteY3" fmla="*/ 6661557 h 6692242"/>
              <a:gd name="connsiteX4" fmla="*/ 0 w 8986046"/>
              <a:gd name="connsiteY4" fmla="*/ 6137 h 6692242"/>
              <a:gd name="connsiteX0" fmla="*/ 0 w 8986046"/>
              <a:gd name="connsiteY0" fmla="*/ 6137 h 6710653"/>
              <a:gd name="connsiteX1" fmla="*/ 8978086 w 8986046"/>
              <a:gd name="connsiteY1" fmla="*/ 0 h 6710653"/>
              <a:gd name="connsiteX2" fmla="*/ 8984224 w 8986046"/>
              <a:gd name="connsiteY2" fmla="*/ 6710653 h 6710653"/>
              <a:gd name="connsiteX3" fmla="*/ 24547 w 8986046"/>
              <a:gd name="connsiteY3" fmla="*/ 6661557 h 6710653"/>
              <a:gd name="connsiteX4" fmla="*/ 0 w 8986046"/>
              <a:gd name="connsiteY4" fmla="*/ 6137 h 6710653"/>
              <a:gd name="connsiteX0" fmla="*/ 25636 w 9011682"/>
              <a:gd name="connsiteY0" fmla="*/ 6137 h 6710653"/>
              <a:gd name="connsiteX1" fmla="*/ 9003722 w 9011682"/>
              <a:gd name="connsiteY1" fmla="*/ 0 h 6710653"/>
              <a:gd name="connsiteX2" fmla="*/ 9009860 w 9011682"/>
              <a:gd name="connsiteY2" fmla="*/ 6710653 h 6710653"/>
              <a:gd name="connsiteX3" fmla="*/ 1088 w 9011682"/>
              <a:gd name="connsiteY3" fmla="*/ 6686105 h 6710653"/>
              <a:gd name="connsiteX4" fmla="*/ 25636 w 9011682"/>
              <a:gd name="connsiteY4" fmla="*/ 6137 h 6710653"/>
              <a:gd name="connsiteX0" fmla="*/ 2362 w 8988408"/>
              <a:gd name="connsiteY0" fmla="*/ 6137 h 6710653"/>
              <a:gd name="connsiteX1" fmla="*/ 8980448 w 8988408"/>
              <a:gd name="connsiteY1" fmla="*/ 0 h 6710653"/>
              <a:gd name="connsiteX2" fmla="*/ 8986586 w 8988408"/>
              <a:gd name="connsiteY2" fmla="*/ 6710653 h 6710653"/>
              <a:gd name="connsiteX3" fmla="*/ 2362 w 8988408"/>
              <a:gd name="connsiteY3" fmla="*/ 6704516 h 6710653"/>
              <a:gd name="connsiteX4" fmla="*/ 2362 w 8988408"/>
              <a:gd name="connsiteY4" fmla="*/ 6137 h 671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8408" h="6710653">
                <a:moveTo>
                  <a:pt x="2362" y="6137"/>
                </a:moveTo>
                <a:lnTo>
                  <a:pt x="8980448" y="0"/>
                </a:lnTo>
                <a:cubicBezTo>
                  <a:pt x="8972266" y="2220519"/>
                  <a:pt x="8994768" y="4490134"/>
                  <a:pt x="8986586" y="6710653"/>
                </a:cubicBezTo>
                <a:lnTo>
                  <a:pt x="2362" y="6704516"/>
                </a:lnTo>
                <a:cubicBezTo>
                  <a:pt x="-5820" y="4486043"/>
                  <a:pt x="10544" y="2224610"/>
                  <a:pt x="2362" y="6137"/>
                </a:cubicBezTo>
                <a:close/>
              </a:path>
            </a:pathLst>
          </a:custGeom>
          <a:noFill/>
          <a:ln w="174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21288"/>
            <a:ext cx="504448" cy="50444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9170687" y="6319614"/>
            <a:ext cx="2897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baseline="30000" dirty="0"/>
          </a:p>
          <a:p>
            <a:r>
              <a:rPr lang="de-DE" sz="1200" baseline="30000" dirty="0"/>
              <a:t>© FRIEDRICH VERLAG I Unterricht Physik I 170 I 2019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6476" y="0"/>
            <a:ext cx="5279048" cy="6858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265198" y="6290525"/>
            <a:ext cx="1252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aseline="30000" dirty="0" smtClean="0"/>
              <a:t>Zeichnung: Michael Barth</a:t>
            </a:r>
            <a:endParaRPr lang="de-DE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377985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5725" y="73674"/>
            <a:ext cx="12041336" cy="6710653"/>
          </a:xfrm>
          <a:custGeom>
            <a:avLst/>
            <a:gdLst>
              <a:gd name="connsiteX0" fmla="*/ 0 w 8928992"/>
              <a:gd name="connsiteY0" fmla="*/ 0 h 6624736"/>
              <a:gd name="connsiteX1" fmla="*/ 8928992 w 8928992"/>
              <a:gd name="connsiteY1" fmla="*/ 0 h 6624736"/>
              <a:gd name="connsiteX2" fmla="*/ 8928992 w 8928992"/>
              <a:gd name="connsiteY2" fmla="*/ 6624736 h 6624736"/>
              <a:gd name="connsiteX3" fmla="*/ 0 w 8928992"/>
              <a:gd name="connsiteY3" fmla="*/ 6624736 h 6624736"/>
              <a:gd name="connsiteX4" fmla="*/ 0 w 8928992"/>
              <a:gd name="connsiteY4" fmla="*/ 0 h 6624736"/>
              <a:gd name="connsiteX0" fmla="*/ 0 w 8953539"/>
              <a:gd name="connsiteY0" fmla="*/ 0 h 6655420"/>
              <a:gd name="connsiteX1" fmla="*/ 8953539 w 8953539"/>
              <a:gd name="connsiteY1" fmla="*/ 30684 h 6655420"/>
              <a:gd name="connsiteX2" fmla="*/ 8953539 w 8953539"/>
              <a:gd name="connsiteY2" fmla="*/ 6655420 h 6655420"/>
              <a:gd name="connsiteX3" fmla="*/ 24547 w 8953539"/>
              <a:gd name="connsiteY3" fmla="*/ 6655420 h 6655420"/>
              <a:gd name="connsiteX4" fmla="*/ 0 w 8953539"/>
              <a:gd name="connsiteY4" fmla="*/ 0 h 6655420"/>
              <a:gd name="connsiteX0" fmla="*/ 0 w 8965812"/>
              <a:gd name="connsiteY0" fmla="*/ 6137 h 6661557"/>
              <a:gd name="connsiteX1" fmla="*/ 8965812 w 8965812"/>
              <a:gd name="connsiteY1" fmla="*/ 0 h 6661557"/>
              <a:gd name="connsiteX2" fmla="*/ 8953539 w 8965812"/>
              <a:gd name="connsiteY2" fmla="*/ 6661557 h 6661557"/>
              <a:gd name="connsiteX3" fmla="*/ 24547 w 8965812"/>
              <a:gd name="connsiteY3" fmla="*/ 6661557 h 6661557"/>
              <a:gd name="connsiteX4" fmla="*/ 0 w 8965812"/>
              <a:gd name="connsiteY4" fmla="*/ 6137 h 6661557"/>
              <a:gd name="connsiteX0" fmla="*/ 0 w 8978086"/>
              <a:gd name="connsiteY0" fmla="*/ 6137 h 6661557"/>
              <a:gd name="connsiteX1" fmla="*/ 8978086 w 8978086"/>
              <a:gd name="connsiteY1" fmla="*/ 0 h 6661557"/>
              <a:gd name="connsiteX2" fmla="*/ 8953539 w 8978086"/>
              <a:gd name="connsiteY2" fmla="*/ 6661557 h 6661557"/>
              <a:gd name="connsiteX3" fmla="*/ 24547 w 8978086"/>
              <a:gd name="connsiteY3" fmla="*/ 6661557 h 6661557"/>
              <a:gd name="connsiteX4" fmla="*/ 0 w 8978086"/>
              <a:gd name="connsiteY4" fmla="*/ 6137 h 6661557"/>
              <a:gd name="connsiteX0" fmla="*/ 0 w 8986046"/>
              <a:gd name="connsiteY0" fmla="*/ 6137 h 6692242"/>
              <a:gd name="connsiteX1" fmla="*/ 8978086 w 8986046"/>
              <a:gd name="connsiteY1" fmla="*/ 0 h 6692242"/>
              <a:gd name="connsiteX2" fmla="*/ 8984224 w 8986046"/>
              <a:gd name="connsiteY2" fmla="*/ 6692242 h 6692242"/>
              <a:gd name="connsiteX3" fmla="*/ 24547 w 8986046"/>
              <a:gd name="connsiteY3" fmla="*/ 6661557 h 6692242"/>
              <a:gd name="connsiteX4" fmla="*/ 0 w 8986046"/>
              <a:gd name="connsiteY4" fmla="*/ 6137 h 6692242"/>
              <a:gd name="connsiteX0" fmla="*/ 0 w 8986046"/>
              <a:gd name="connsiteY0" fmla="*/ 6137 h 6710653"/>
              <a:gd name="connsiteX1" fmla="*/ 8978086 w 8986046"/>
              <a:gd name="connsiteY1" fmla="*/ 0 h 6710653"/>
              <a:gd name="connsiteX2" fmla="*/ 8984224 w 8986046"/>
              <a:gd name="connsiteY2" fmla="*/ 6710653 h 6710653"/>
              <a:gd name="connsiteX3" fmla="*/ 24547 w 8986046"/>
              <a:gd name="connsiteY3" fmla="*/ 6661557 h 6710653"/>
              <a:gd name="connsiteX4" fmla="*/ 0 w 8986046"/>
              <a:gd name="connsiteY4" fmla="*/ 6137 h 6710653"/>
              <a:gd name="connsiteX0" fmla="*/ 25636 w 9011682"/>
              <a:gd name="connsiteY0" fmla="*/ 6137 h 6710653"/>
              <a:gd name="connsiteX1" fmla="*/ 9003722 w 9011682"/>
              <a:gd name="connsiteY1" fmla="*/ 0 h 6710653"/>
              <a:gd name="connsiteX2" fmla="*/ 9009860 w 9011682"/>
              <a:gd name="connsiteY2" fmla="*/ 6710653 h 6710653"/>
              <a:gd name="connsiteX3" fmla="*/ 1088 w 9011682"/>
              <a:gd name="connsiteY3" fmla="*/ 6686105 h 6710653"/>
              <a:gd name="connsiteX4" fmla="*/ 25636 w 9011682"/>
              <a:gd name="connsiteY4" fmla="*/ 6137 h 6710653"/>
              <a:gd name="connsiteX0" fmla="*/ 2362 w 8988408"/>
              <a:gd name="connsiteY0" fmla="*/ 6137 h 6710653"/>
              <a:gd name="connsiteX1" fmla="*/ 8980448 w 8988408"/>
              <a:gd name="connsiteY1" fmla="*/ 0 h 6710653"/>
              <a:gd name="connsiteX2" fmla="*/ 8986586 w 8988408"/>
              <a:gd name="connsiteY2" fmla="*/ 6710653 h 6710653"/>
              <a:gd name="connsiteX3" fmla="*/ 2362 w 8988408"/>
              <a:gd name="connsiteY3" fmla="*/ 6704516 h 6710653"/>
              <a:gd name="connsiteX4" fmla="*/ 2362 w 8988408"/>
              <a:gd name="connsiteY4" fmla="*/ 6137 h 671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8408" h="6710653">
                <a:moveTo>
                  <a:pt x="2362" y="6137"/>
                </a:moveTo>
                <a:lnTo>
                  <a:pt x="8980448" y="0"/>
                </a:lnTo>
                <a:cubicBezTo>
                  <a:pt x="8972266" y="2220519"/>
                  <a:pt x="8994768" y="4490134"/>
                  <a:pt x="8986586" y="6710653"/>
                </a:cubicBezTo>
                <a:lnTo>
                  <a:pt x="2362" y="6704516"/>
                </a:lnTo>
                <a:cubicBezTo>
                  <a:pt x="-5820" y="4486043"/>
                  <a:pt x="10544" y="2224610"/>
                  <a:pt x="2362" y="6137"/>
                </a:cubicBezTo>
                <a:close/>
              </a:path>
            </a:pathLst>
          </a:custGeom>
          <a:noFill/>
          <a:ln w="174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21288"/>
            <a:ext cx="504448" cy="50444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9170687" y="6319614"/>
            <a:ext cx="2897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baseline="30000" dirty="0"/>
          </a:p>
          <a:p>
            <a:r>
              <a:rPr lang="de-DE" sz="1200" baseline="30000" dirty="0"/>
              <a:t>© FRIEDRICH VERLAG I Unterricht Physik I 170 I 2019</a:t>
            </a:r>
          </a:p>
        </p:txBody>
      </p:sp>
      <p:pic>
        <p:nvPicPr>
          <p:cNvPr id="1026" name="Picture 2" descr="C:\Users\ich\Desktop\ExpKarte Doppelschatten\E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885" y="300108"/>
            <a:ext cx="10298795" cy="579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127443" y="5257595"/>
            <a:ext cx="5809863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Lichtführung: Die rechte Hand ist  </a:t>
            </a:r>
            <a:r>
              <a:rPr lang="de-DE" sz="3600" b="1" dirty="0" smtClean="0"/>
              <a:t>außerhalb</a:t>
            </a:r>
            <a:r>
              <a:rPr lang="de-DE" sz="3600" dirty="0" smtClean="0"/>
              <a:t> des Lichtkegels</a:t>
            </a:r>
            <a:endParaRPr lang="de-DE" sz="3600" dirty="0"/>
          </a:p>
        </p:txBody>
      </p:sp>
      <p:cxnSp>
        <p:nvCxnSpPr>
          <p:cNvPr id="4" name="Gerade Verbindung 3"/>
          <p:cNvCxnSpPr/>
          <p:nvPr/>
        </p:nvCxnSpPr>
        <p:spPr>
          <a:xfrm flipH="1">
            <a:off x="7445001" y="1735322"/>
            <a:ext cx="1741251" cy="924127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flipH="1" flipV="1">
            <a:off x="4653164" y="1735322"/>
            <a:ext cx="2791837" cy="924127"/>
          </a:xfrm>
          <a:prstGeom prst="line">
            <a:avLst/>
          </a:prstGeom>
          <a:ln w="3492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flipH="1">
            <a:off x="7445001" y="1735322"/>
            <a:ext cx="1741251" cy="1461322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flipH="1" flipV="1">
            <a:off x="4760167" y="2581628"/>
            <a:ext cx="2684834" cy="615016"/>
          </a:xfrm>
          <a:prstGeom prst="line">
            <a:avLst/>
          </a:prstGeom>
          <a:ln w="3492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flipH="1" flipV="1">
            <a:off x="5207640" y="1910420"/>
            <a:ext cx="2237362" cy="749029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flipH="1" flipV="1">
            <a:off x="5207640" y="2678905"/>
            <a:ext cx="2251954" cy="537196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flipH="1">
            <a:off x="6238771" y="1735322"/>
            <a:ext cx="2947481" cy="1079770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flipH="1" flipV="1">
            <a:off x="2289342" y="1822871"/>
            <a:ext cx="3949429" cy="992221"/>
          </a:xfrm>
          <a:prstGeom prst="line">
            <a:avLst/>
          </a:prstGeom>
          <a:ln w="3492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 flipH="1" flipV="1">
            <a:off x="5207640" y="2562172"/>
            <a:ext cx="1031131" cy="233464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 flipH="1">
            <a:off x="6491690" y="1735322"/>
            <a:ext cx="2694564" cy="1566153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 flipH="1" flipV="1">
            <a:off x="2104516" y="2659449"/>
            <a:ext cx="4387174" cy="642026"/>
          </a:xfrm>
          <a:prstGeom prst="line">
            <a:avLst/>
          </a:prstGeom>
          <a:ln w="3492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/>
          <p:nvPr/>
        </p:nvCxnSpPr>
        <p:spPr>
          <a:xfrm flipH="1" flipV="1">
            <a:off x="5207640" y="3116649"/>
            <a:ext cx="1284050" cy="184826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10495538" y="6290525"/>
            <a:ext cx="1252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aseline="30000" dirty="0" smtClean="0"/>
              <a:t>Foto: Michael Barth</a:t>
            </a:r>
            <a:endParaRPr lang="de-DE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160719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5725" y="73674"/>
            <a:ext cx="12041336" cy="6710653"/>
          </a:xfrm>
          <a:custGeom>
            <a:avLst/>
            <a:gdLst>
              <a:gd name="connsiteX0" fmla="*/ 0 w 8928992"/>
              <a:gd name="connsiteY0" fmla="*/ 0 h 6624736"/>
              <a:gd name="connsiteX1" fmla="*/ 8928992 w 8928992"/>
              <a:gd name="connsiteY1" fmla="*/ 0 h 6624736"/>
              <a:gd name="connsiteX2" fmla="*/ 8928992 w 8928992"/>
              <a:gd name="connsiteY2" fmla="*/ 6624736 h 6624736"/>
              <a:gd name="connsiteX3" fmla="*/ 0 w 8928992"/>
              <a:gd name="connsiteY3" fmla="*/ 6624736 h 6624736"/>
              <a:gd name="connsiteX4" fmla="*/ 0 w 8928992"/>
              <a:gd name="connsiteY4" fmla="*/ 0 h 6624736"/>
              <a:gd name="connsiteX0" fmla="*/ 0 w 8953539"/>
              <a:gd name="connsiteY0" fmla="*/ 0 h 6655420"/>
              <a:gd name="connsiteX1" fmla="*/ 8953539 w 8953539"/>
              <a:gd name="connsiteY1" fmla="*/ 30684 h 6655420"/>
              <a:gd name="connsiteX2" fmla="*/ 8953539 w 8953539"/>
              <a:gd name="connsiteY2" fmla="*/ 6655420 h 6655420"/>
              <a:gd name="connsiteX3" fmla="*/ 24547 w 8953539"/>
              <a:gd name="connsiteY3" fmla="*/ 6655420 h 6655420"/>
              <a:gd name="connsiteX4" fmla="*/ 0 w 8953539"/>
              <a:gd name="connsiteY4" fmla="*/ 0 h 6655420"/>
              <a:gd name="connsiteX0" fmla="*/ 0 w 8965812"/>
              <a:gd name="connsiteY0" fmla="*/ 6137 h 6661557"/>
              <a:gd name="connsiteX1" fmla="*/ 8965812 w 8965812"/>
              <a:gd name="connsiteY1" fmla="*/ 0 h 6661557"/>
              <a:gd name="connsiteX2" fmla="*/ 8953539 w 8965812"/>
              <a:gd name="connsiteY2" fmla="*/ 6661557 h 6661557"/>
              <a:gd name="connsiteX3" fmla="*/ 24547 w 8965812"/>
              <a:gd name="connsiteY3" fmla="*/ 6661557 h 6661557"/>
              <a:gd name="connsiteX4" fmla="*/ 0 w 8965812"/>
              <a:gd name="connsiteY4" fmla="*/ 6137 h 6661557"/>
              <a:gd name="connsiteX0" fmla="*/ 0 w 8978086"/>
              <a:gd name="connsiteY0" fmla="*/ 6137 h 6661557"/>
              <a:gd name="connsiteX1" fmla="*/ 8978086 w 8978086"/>
              <a:gd name="connsiteY1" fmla="*/ 0 h 6661557"/>
              <a:gd name="connsiteX2" fmla="*/ 8953539 w 8978086"/>
              <a:gd name="connsiteY2" fmla="*/ 6661557 h 6661557"/>
              <a:gd name="connsiteX3" fmla="*/ 24547 w 8978086"/>
              <a:gd name="connsiteY3" fmla="*/ 6661557 h 6661557"/>
              <a:gd name="connsiteX4" fmla="*/ 0 w 8978086"/>
              <a:gd name="connsiteY4" fmla="*/ 6137 h 6661557"/>
              <a:gd name="connsiteX0" fmla="*/ 0 w 8986046"/>
              <a:gd name="connsiteY0" fmla="*/ 6137 h 6692242"/>
              <a:gd name="connsiteX1" fmla="*/ 8978086 w 8986046"/>
              <a:gd name="connsiteY1" fmla="*/ 0 h 6692242"/>
              <a:gd name="connsiteX2" fmla="*/ 8984224 w 8986046"/>
              <a:gd name="connsiteY2" fmla="*/ 6692242 h 6692242"/>
              <a:gd name="connsiteX3" fmla="*/ 24547 w 8986046"/>
              <a:gd name="connsiteY3" fmla="*/ 6661557 h 6692242"/>
              <a:gd name="connsiteX4" fmla="*/ 0 w 8986046"/>
              <a:gd name="connsiteY4" fmla="*/ 6137 h 6692242"/>
              <a:gd name="connsiteX0" fmla="*/ 0 w 8986046"/>
              <a:gd name="connsiteY0" fmla="*/ 6137 h 6710653"/>
              <a:gd name="connsiteX1" fmla="*/ 8978086 w 8986046"/>
              <a:gd name="connsiteY1" fmla="*/ 0 h 6710653"/>
              <a:gd name="connsiteX2" fmla="*/ 8984224 w 8986046"/>
              <a:gd name="connsiteY2" fmla="*/ 6710653 h 6710653"/>
              <a:gd name="connsiteX3" fmla="*/ 24547 w 8986046"/>
              <a:gd name="connsiteY3" fmla="*/ 6661557 h 6710653"/>
              <a:gd name="connsiteX4" fmla="*/ 0 w 8986046"/>
              <a:gd name="connsiteY4" fmla="*/ 6137 h 6710653"/>
              <a:gd name="connsiteX0" fmla="*/ 25636 w 9011682"/>
              <a:gd name="connsiteY0" fmla="*/ 6137 h 6710653"/>
              <a:gd name="connsiteX1" fmla="*/ 9003722 w 9011682"/>
              <a:gd name="connsiteY1" fmla="*/ 0 h 6710653"/>
              <a:gd name="connsiteX2" fmla="*/ 9009860 w 9011682"/>
              <a:gd name="connsiteY2" fmla="*/ 6710653 h 6710653"/>
              <a:gd name="connsiteX3" fmla="*/ 1088 w 9011682"/>
              <a:gd name="connsiteY3" fmla="*/ 6686105 h 6710653"/>
              <a:gd name="connsiteX4" fmla="*/ 25636 w 9011682"/>
              <a:gd name="connsiteY4" fmla="*/ 6137 h 6710653"/>
              <a:gd name="connsiteX0" fmla="*/ 2362 w 8988408"/>
              <a:gd name="connsiteY0" fmla="*/ 6137 h 6710653"/>
              <a:gd name="connsiteX1" fmla="*/ 8980448 w 8988408"/>
              <a:gd name="connsiteY1" fmla="*/ 0 h 6710653"/>
              <a:gd name="connsiteX2" fmla="*/ 8986586 w 8988408"/>
              <a:gd name="connsiteY2" fmla="*/ 6710653 h 6710653"/>
              <a:gd name="connsiteX3" fmla="*/ 2362 w 8988408"/>
              <a:gd name="connsiteY3" fmla="*/ 6704516 h 6710653"/>
              <a:gd name="connsiteX4" fmla="*/ 2362 w 8988408"/>
              <a:gd name="connsiteY4" fmla="*/ 6137 h 671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8408" h="6710653">
                <a:moveTo>
                  <a:pt x="2362" y="6137"/>
                </a:moveTo>
                <a:lnTo>
                  <a:pt x="8980448" y="0"/>
                </a:lnTo>
                <a:cubicBezTo>
                  <a:pt x="8972266" y="2220519"/>
                  <a:pt x="8994768" y="4490134"/>
                  <a:pt x="8986586" y="6710653"/>
                </a:cubicBezTo>
                <a:lnTo>
                  <a:pt x="2362" y="6704516"/>
                </a:lnTo>
                <a:cubicBezTo>
                  <a:pt x="-5820" y="4486043"/>
                  <a:pt x="10544" y="2224610"/>
                  <a:pt x="2362" y="6137"/>
                </a:cubicBezTo>
                <a:close/>
              </a:path>
            </a:pathLst>
          </a:custGeom>
          <a:noFill/>
          <a:ln w="174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21288"/>
            <a:ext cx="504448" cy="50444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9170687" y="6319614"/>
            <a:ext cx="2897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baseline="30000" dirty="0"/>
          </a:p>
          <a:p>
            <a:r>
              <a:rPr lang="de-DE" sz="1200" baseline="30000" dirty="0"/>
              <a:t>© FRIEDRICH VERLAG I Unterricht Physik I 170 I 2019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6476" y="0"/>
            <a:ext cx="5279048" cy="6858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265198" y="6290525"/>
            <a:ext cx="1252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aseline="30000" dirty="0" smtClean="0"/>
              <a:t>Zeichnung: Michael Barth</a:t>
            </a:r>
            <a:endParaRPr lang="de-DE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60345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5725" y="73674"/>
            <a:ext cx="12041336" cy="6710653"/>
          </a:xfrm>
          <a:custGeom>
            <a:avLst/>
            <a:gdLst>
              <a:gd name="connsiteX0" fmla="*/ 0 w 8928992"/>
              <a:gd name="connsiteY0" fmla="*/ 0 h 6624736"/>
              <a:gd name="connsiteX1" fmla="*/ 8928992 w 8928992"/>
              <a:gd name="connsiteY1" fmla="*/ 0 h 6624736"/>
              <a:gd name="connsiteX2" fmla="*/ 8928992 w 8928992"/>
              <a:gd name="connsiteY2" fmla="*/ 6624736 h 6624736"/>
              <a:gd name="connsiteX3" fmla="*/ 0 w 8928992"/>
              <a:gd name="connsiteY3" fmla="*/ 6624736 h 6624736"/>
              <a:gd name="connsiteX4" fmla="*/ 0 w 8928992"/>
              <a:gd name="connsiteY4" fmla="*/ 0 h 6624736"/>
              <a:gd name="connsiteX0" fmla="*/ 0 w 8953539"/>
              <a:gd name="connsiteY0" fmla="*/ 0 h 6655420"/>
              <a:gd name="connsiteX1" fmla="*/ 8953539 w 8953539"/>
              <a:gd name="connsiteY1" fmla="*/ 30684 h 6655420"/>
              <a:gd name="connsiteX2" fmla="*/ 8953539 w 8953539"/>
              <a:gd name="connsiteY2" fmla="*/ 6655420 h 6655420"/>
              <a:gd name="connsiteX3" fmla="*/ 24547 w 8953539"/>
              <a:gd name="connsiteY3" fmla="*/ 6655420 h 6655420"/>
              <a:gd name="connsiteX4" fmla="*/ 0 w 8953539"/>
              <a:gd name="connsiteY4" fmla="*/ 0 h 6655420"/>
              <a:gd name="connsiteX0" fmla="*/ 0 w 8965812"/>
              <a:gd name="connsiteY0" fmla="*/ 6137 h 6661557"/>
              <a:gd name="connsiteX1" fmla="*/ 8965812 w 8965812"/>
              <a:gd name="connsiteY1" fmla="*/ 0 h 6661557"/>
              <a:gd name="connsiteX2" fmla="*/ 8953539 w 8965812"/>
              <a:gd name="connsiteY2" fmla="*/ 6661557 h 6661557"/>
              <a:gd name="connsiteX3" fmla="*/ 24547 w 8965812"/>
              <a:gd name="connsiteY3" fmla="*/ 6661557 h 6661557"/>
              <a:gd name="connsiteX4" fmla="*/ 0 w 8965812"/>
              <a:gd name="connsiteY4" fmla="*/ 6137 h 6661557"/>
              <a:gd name="connsiteX0" fmla="*/ 0 w 8978086"/>
              <a:gd name="connsiteY0" fmla="*/ 6137 h 6661557"/>
              <a:gd name="connsiteX1" fmla="*/ 8978086 w 8978086"/>
              <a:gd name="connsiteY1" fmla="*/ 0 h 6661557"/>
              <a:gd name="connsiteX2" fmla="*/ 8953539 w 8978086"/>
              <a:gd name="connsiteY2" fmla="*/ 6661557 h 6661557"/>
              <a:gd name="connsiteX3" fmla="*/ 24547 w 8978086"/>
              <a:gd name="connsiteY3" fmla="*/ 6661557 h 6661557"/>
              <a:gd name="connsiteX4" fmla="*/ 0 w 8978086"/>
              <a:gd name="connsiteY4" fmla="*/ 6137 h 6661557"/>
              <a:gd name="connsiteX0" fmla="*/ 0 w 8986046"/>
              <a:gd name="connsiteY0" fmla="*/ 6137 h 6692242"/>
              <a:gd name="connsiteX1" fmla="*/ 8978086 w 8986046"/>
              <a:gd name="connsiteY1" fmla="*/ 0 h 6692242"/>
              <a:gd name="connsiteX2" fmla="*/ 8984224 w 8986046"/>
              <a:gd name="connsiteY2" fmla="*/ 6692242 h 6692242"/>
              <a:gd name="connsiteX3" fmla="*/ 24547 w 8986046"/>
              <a:gd name="connsiteY3" fmla="*/ 6661557 h 6692242"/>
              <a:gd name="connsiteX4" fmla="*/ 0 w 8986046"/>
              <a:gd name="connsiteY4" fmla="*/ 6137 h 6692242"/>
              <a:gd name="connsiteX0" fmla="*/ 0 w 8986046"/>
              <a:gd name="connsiteY0" fmla="*/ 6137 h 6710653"/>
              <a:gd name="connsiteX1" fmla="*/ 8978086 w 8986046"/>
              <a:gd name="connsiteY1" fmla="*/ 0 h 6710653"/>
              <a:gd name="connsiteX2" fmla="*/ 8984224 w 8986046"/>
              <a:gd name="connsiteY2" fmla="*/ 6710653 h 6710653"/>
              <a:gd name="connsiteX3" fmla="*/ 24547 w 8986046"/>
              <a:gd name="connsiteY3" fmla="*/ 6661557 h 6710653"/>
              <a:gd name="connsiteX4" fmla="*/ 0 w 8986046"/>
              <a:gd name="connsiteY4" fmla="*/ 6137 h 6710653"/>
              <a:gd name="connsiteX0" fmla="*/ 25636 w 9011682"/>
              <a:gd name="connsiteY0" fmla="*/ 6137 h 6710653"/>
              <a:gd name="connsiteX1" fmla="*/ 9003722 w 9011682"/>
              <a:gd name="connsiteY1" fmla="*/ 0 h 6710653"/>
              <a:gd name="connsiteX2" fmla="*/ 9009860 w 9011682"/>
              <a:gd name="connsiteY2" fmla="*/ 6710653 h 6710653"/>
              <a:gd name="connsiteX3" fmla="*/ 1088 w 9011682"/>
              <a:gd name="connsiteY3" fmla="*/ 6686105 h 6710653"/>
              <a:gd name="connsiteX4" fmla="*/ 25636 w 9011682"/>
              <a:gd name="connsiteY4" fmla="*/ 6137 h 6710653"/>
              <a:gd name="connsiteX0" fmla="*/ 2362 w 8988408"/>
              <a:gd name="connsiteY0" fmla="*/ 6137 h 6710653"/>
              <a:gd name="connsiteX1" fmla="*/ 8980448 w 8988408"/>
              <a:gd name="connsiteY1" fmla="*/ 0 h 6710653"/>
              <a:gd name="connsiteX2" fmla="*/ 8986586 w 8988408"/>
              <a:gd name="connsiteY2" fmla="*/ 6710653 h 6710653"/>
              <a:gd name="connsiteX3" fmla="*/ 2362 w 8988408"/>
              <a:gd name="connsiteY3" fmla="*/ 6704516 h 6710653"/>
              <a:gd name="connsiteX4" fmla="*/ 2362 w 8988408"/>
              <a:gd name="connsiteY4" fmla="*/ 6137 h 671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8408" h="6710653">
                <a:moveTo>
                  <a:pt x="2362" y="6137"/>
                </a:moveTo>
                <a:lnTo>
                  <a:pt x="8980448" y="0"/>
                </a:lnTo>
                <a:cubicBezTo>
                  <a:pt x="8972266" y="2220519"/>
                  <a:pt x="8994768" y="4490134"/>
                  <a:pt x="8986586" y="6710653"/>
                </a:cubicBezTo>
                <a:lnTo>
                  <a:pt x="2362" y="6704516"/>
                </a:lnTo>
                <a:cubicBezTo>
                  <a:pt x="-5820" y="4486043"/>
                  <a:pt x="10544" y="2224610"/>
                  <a:pt x="2362" y="6137"/>
                </a:cubicBezTo>
                <a:close/>
              </a:path>
            </a:pathLst>
          </a:custGeom>
          <a:noFill/>
          <a:ln w="174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21288"/>
            <a:ext cx="504448" cy="50444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9170687" y="6319614"/>
            <a:ext cx="2897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baseline="30000" dirty="0"/>
          </a:p>
          <a:p>
            <a:r>
              <a:rPr lang="de-DE" sz="1200" baseline="30000" dirty="0"/>
              <a:t>© FRIEDRICH VERLAG I Unterricht Physik I 170 I 2019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6476" y="0"/>
            <a:ext cx="5279048" cy="6858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265198" y="6290525"/>
            <a:ext cx="1252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aseline="30000" dirty="0" smtClean="0"/>
              <a:t>Zeichnung: Michael Barth</a:t>
            </a:r>
            <a:endParaRPr lang="de-DE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393170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5725" y="73674"/>
            <a:ext cx="12041336" cy="6710653"/>
          </a:xfrm>
          <a:custGeom>
            <a:avLst/>
            <a:gdLst>
              <a:gd name="connsiteX0" fmla="*/ 0 w 8928992"/>
              <a:gd name="connsiteY0" fmla="*/ 0 h 6624736"/>
              <a:gd name="connsiteX1" fmla="*/ 8928992 w 8928992"/>
              <a:gd name="connsiteY1" fmla="*/ 0 h 6624736"/>
              <a:gd name="connsiteX2" fmla="*/ 8928992 w 8928992"/>
              <a:gd name="connsiteY2" fmla="*/ 6624736 h 6624736"/>
              <a:gd name="connsiteX3" fmla="*/ 0 w 8928992"/>
              <a:gd name="connsiteY3" fmla="*/ 6624736 h 6624736"/>
              <a:gd name="connsiteX4" fmla="*/ 0 w 8928992"/>
              <a:gd name="connsiteY4" fmla="*/ 0 h 6624736"/>
              <a:gd name="connsiteX0" fmla="*/ 0 w 8953539"/>
              <a:gd name="connsiteY0" fmla="*/ 0 h 6655420"/>
              <a:gd name="connsiteX1" fmla="*/ 8953539 w 8953539"/>
              <a:gd name="connsiteY1" fmla="*/ 30684 h 6655420"/>
              <a:gd name="connsiteX2" fmla="*/ 8953539 w 8953539"/>
              <a:gd name="connsiteY2" fmla="*/ 6655420 h 6655420"/>
              <a:gd name="connsiteX3" fmla="*/ 24547 w 8953539"/>
              <a:gd name="connsiteY3" fmla="*/ 6655420 h 6655420"/>
              <a:gd name="connsiteX4" fmla="*/ 0 w 8953539"/>
              <a:gd name="connsiteY4" fmla="*/ 0 h 6655420"/>
              <a:gd name="connsiteX0" fmla="*/ 0 w 8965812"/>
              <a:gd name="connsiteY0" fmla="*/ 6137 h 6661557"/>
              <a:gd name="connsiteX1" fmla="*/ 8965812 w 8965812"/>
              <a:gd name="connsiteY1" fmla="*/ 0 h 6661557"/>
              <a:gd name="connsiteX2" fmla="*/ 8953539 w 8965812"/>
              <a:gd name="connsiteY2" fmla="*/ 6661557 h 6661557"/>
              <a:gd name="connsiteX3" fmla="*/ 24547 w 8965812"/>
              <a:gd name="connsiteY3" fmla="*/ 6661557 h 6661557"/>
              <a:gd name="connsiteX4" fmla="*/ 0 w 8965812"/>
              <a:gd name="connsiteY4" fmla="*/ 6137 h 6661557"/>
              <a:gd name="connsiteX0" fmla="*/ 0 w 8978086"/>
              <a:gd name="connsiteY0" fmla="*/ 6137 h 6661557"/>
              <a:gd name="connsiteX1" fmla="*/ 8978086 w 8978086"/>
              <a:gd name="connsiteY1" fmla="*/ 0 h 6661557"/>
              <a:gd name="connsiteX2" fmla="*/ 8953539 w 8978086"/>
              <a:gd name="connsiteY2" fmla="*/ 6661557 h 6661557"/>
              <a:gd name="connsiteX3" fmla="*/ 24547 w 8978086"/>
              <a:gd name="connsiteY3" fmla="*/ 6661557 h 6661557"/>
              <a:gd name="connsiteX4" fmla="*/ 0 w 8978086"/>
              <a:gd name="connsiteY4" fmla="*/ 6137 h 6661557"/>
              <a:gd name="connsiteX0" fmla="*/ 0 w 8986046"/>
              <a:gd name="connsiteY0" fmla="*/ 6137 h 6692242"/>
              <a:gd name="connsiteX1" fmla="*/ 8978086 w 8986046"/>
              <a:gd name="connsiteY1" fmla="*/ 0 h 6692242"/>
              <a:gd name="connsiteX2" fmla="*/ 8984224 w 8986046"/>
              <a:gd name="connsiteY2" fmla="*/ 6692242 h 6692242"/>
              <a:gd name="connsiteX3" fmla="*/ 24547 w 8986046"/>
              <a:gd name="connsiteY3" fmla="*/ 6661557 h 6692242"/>
              <a:gd name="connsiteX4" fmla="*/ 0 w 8986046"/>
              <a:gd name="connsiteY4" fmla="*/ 6137 h 6692242"/>
              <a:gd name="connsiteX0" fmla="*/ 0 w 8986046"/>
              <a:gd name="connsiteY0" fmla="*/ 6137 h 6710653"/>
              <a:gd name="connsiteX1" fmla="*/ 8978086 w 8986046"/>
              <a:gd name="connsiteY1" fmla="*/ 0 h 6710653"/>
              <a:gd name="connsiteX2" fmla="*/ 8984224 w 8986046"/>
              <a:gd name="connsiteY2" fmla="*/ 6710653 h 6710653"/>
              <a:gd name="connsiteX3" fmla="*/ 24547 w 8986046"/>
              <a:gd name="connsiteY3" fmla="*/ 6661557 h 6710653"/>
              <a:gd name="connsiteX4" fmla="*/ 0 w 8986046"/>
              <a:gd name="connsiteY4" fmla="*/ 6137 h 6710653"/>
              <a:gd name="connsiteX0" fmla="*/ 25636 w 9011682"/>
              <a:gd name="connsiteY0" fmla="*/ 6137 h 6710653"/>
              <a:gd name="connsiteX1" fmla="*/ 9003722 w 9011682"/>
              <a:gd name="connsiteY1" fmla="*/ 0 h 6710653"/>
              <a:gd name="connsiteX2" fmla="*/ 9009860 w 9011682"/>
              <a:gd name="connsiteY2" fmla="*/ 6710653 h 6710653"/>
              <a:gd name="connsiteX3" fmla="*/ 1088 w 9011682"/>
              <a:gd name="connsiteY3" fmla="*/ 6686105 h 6710653"/>
              <a:gd name="connsiteX4" fmla="*/ 25636 w 9011682"/>
              <a:gd name="connsiteY4" fmla="*/ 6137 h 6710653"/>
              <a:gd name="connsiteX0" fmla="*/ 2362 w 8988408"/>
              <a:gd name="connsiteY0" fmla="*/ 6137 h 6710653"/>
              <a:gd name="connsiteX1" fmla="*/ 8980448 w 8988408"/>
              <a:gd name="connsiteY1" fmla="*/ 0 h 6710653"/>
              <a:gd name="connsiteX2" fmla="*/ 8986586 w 8988408"/>
              <a:gd name="connsiteY2" fmla="*/ 6710653 h 6710653"/>
              <a:gd name="connsiteX3" fmla="*/ 2362 w 8988408"/>
              <a:gd name="connsiteY3" fmla="*/ 6704516 h 6710653"/>
              <a:gd name="connsiteX4" fmla="*/ 2362 w 8988408"/>
              <a:gd name="connsiteY4" fmla="*/ 6137 h 671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8408" h="6710653">
                <a:moveTo>
                  <a:pt x="2362" y="6137"/>
                </a:moveTo>
                <a:lnTo>
                  <a:pt x="8980448" y="0"/>
                </a:lnTo>
                <a:cubicBezTo>
                  <a:pt x="8972266" y="2220519"/>
                  <a:pt x="8994768" y="4490134"/>
                  <a:pt x="8986586" y="6710653"/>
                </a:cubicBezTo>
                <a:lnTo>
                  <a:pt x="2362" y="6704516"/>
                </a:lnTo>
                <a:cubicBezTo>
                  <a:pt x="-5820" y="4486043"/>
                  <a:pt x="10544" y="2224610"/>
                  <a:pt x="2362" y="6137"/>
                </a:cubicBezTo>
                <a:close/>
              </a:path>
            </a:pathLst>
          </a:custGeom>
          <a:noFill/>
          <a:ln w="174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21288"/>
            <a:ext cx="504448" cy="50444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9170687" y="6319614"/>
            <a:ext cx="2897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baseline="30000" dirty="0"/>
          </a:p>
          <a:p>
            <a:r>
              <a:rPr lang="de-DE" sz="1200" baseline="30000" dirty="0"/>
              <a:t>© FRIEDRICH VERLAG I Unterricht Physik I 170 I 2019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6476" y="0"/>
            <a:ext cx="5279048" cy="6858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265198" y="6290525"/>
            <a:ext cx="1252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aseline="30000" dirty="0" smtClean="0"/>
              <a:t>Zeichnung: Michael Barth</a:t>
            </a:r>
            <a:endParaRPr lang="de-DE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167252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5725" y="73674"/>
            <a:ext cx="12041336" cy="6710653"/>
          </a:xfrm>
          <a:custGeom>
            <a:avLst/>
            <a:gdLst>
              <a:gd name="connsiteX0" fmla="*/ 0 w 8928992"/>
              <a:gd name="connsiteY0" fmla="*/ 0 h 6624736"/>
              <a:gd name="connsiteX1" fmla="*/ 8928992 w 8928992"/>
              <a:gd name="connsiteY1" fmla="*/ 0 h 6624736"/>
              <a:gd name="connsiteX2" fmla="*/ 8928992 w 8928992"/>
              <a:gd name="connsiteY2" fmla="*/ 6624736 h 6624736"/>
              <a:gd name="connsiteX3" fmla="*/ 0 w 8928992"/>
              <a:gd name="connsiteY3" fmla="*/ 6624736 h 6624736"/>
              <a:gd name="connsiteX4" fmla="*/ 0 w 8928992"/>
              <a:gd name="connsiteY4" fmla="*/ 0 h 6624736"/>
              <a:gd name="connsiteX0" fmla="*/ 0 w 8953539"/>
              <a:gd name="connsiteY0" fmla="*/ 0 h 6655420"/>
              <a:gd name="connsiteX1" fmla="*/ 8953539 w 8953539"/>
              <a:gd name="connsiteY1" fmla="*/ 30684 h 6655420"/>
              <a:gd name="connsiteX2" fmla="*/ 8953539 w 8953539"/>
              <a:gd name="connsiteY2" fmla="*/ 6655420 h 6655420"/>
              <a:gd name="connsiteX3" fmla="*/ 24547 w 8953539"/>
              <a:gd name="connsiteY3" fmla="*/ 6655420 h 6655420"/>
              <a:gd name="connsiteX4" fmla="*/ 0 w 8953539"/>
              <a:gd name="connsiteY4" fmla="*/ 0 h 6655420"/>
              <a:gd name="connsiteX0" fmla="*/ 0 w 8965812"/>
              <a:gd name="connsiteY0" fmla="*/ 6137 h 6661557"/>
              <a:gd name="connsiteX1" fmla="*/ 8965812 w 8965812"/>
              <a:gd name="connsiteY1" fmla="*/ 0 h 6661557"/>
              <a:gd name="connsiteX2" fmla="*/ 8953539 w 8965812"/>
              <a:gd name="connsiteY2" fmla="*/ 6661557 h 6661557"/>
              <a:gd name="connsiteX3" fmla="*/ 24547 w 8965812"/>
              <a:gd name="connsiteY3" fmla="*/ 6661557 h 6661557"/>
              <a:gd name="connsiteX4" fmla="*/ 0 w 8965812"/>
              <a:gd name="connsiteY4" fmla="*/ 6137 h 6661557"/>
              <a:gd name="connsiteX0" fmla="*/ 0 w 8978086"/>
              <a:gd name="connsiteY0" fmla="*/ 6137 h 6661557"/>
              <a:gd name="connsiteX1" fmla="*/ 8978086 w 8978086"/>
              <a:gd name="connsiteY1" fmla="*/ 0 h 6661557"/>
              <a:gd name="connsiteX2" fmla="*/ 8953539 w 8978086"/>
              <a:gd name="connsiteY2" fmla="*/ 6661557 h 6661557"/>
              <a:gd name="connsiteX3" fmla="*/ 24547 w 8978086"/>
              <a:gd name="connsiteY3" fmla="*/ 6661557 h 6661557"/>
              <a:gd name="connsiteX4" fmla="*/ 0 w 8978086"/>
              <a:gd name="connsiteY4" fmla="*/ 6137 h 6661557"/>
              <a:gd name="connsiteX0" fmla="*/ 0 w 8986046"/>
              <a:gd name="connsiteY0" fmla="*/ 6137 h 6692242"/>
              <a:gd name="connsiteX1" fmla="*/ 8978086 w 8986046"/>
              <a:gd name="connsiteY1" fmla="*/ 0 h 6692242"/>
              <a:gd name="connsiteX2" fmla="*/ 8984224 w 8986046"/>
              <a:gd name="connsiteY2" fmla="*/ 6692242 h 6692242"/>
              <a:gd name="connsiteX3" fmla="*/ 24547 w 8986046"/>
              <a:gd name="connsiteY3" fmla="*/ 6661557 h 6692242"/>
              <a:gd name="connsiteX4" fmla="*/ 0 w 8986046"/>
              <a:gd name="connsiteY4" fmla="*/ 6137 h 6692242"/>
              <a:gd name="connsiteX0" fmla="*/ 0 w 8986046"/>
              <a:gd name="connsiteY0" fmla="*/ 6137 h 6710653"/>
              <a:gd name="connsiteX1" fmla="*/ 8978086 w 8986046"/>
              <a:gd name="connsiteY1" fmla="*/ 0 h 6710653"/>
              <a:gd name="connsiteX2" fmla="*/ 8984224 w 8986046"/>
              <a:gd name="connsiteY2" fmla="*/ 6710653 h 6710653"/>
              <a:gd name="connsiteX3" fmla="*/ 24547 w 8986046"/>
              <a:gd name="connsiteY3" fmla="*/ 6661557 h 6710653"/>
              <a:gd name="connsiteX4" fmla="*/ 0 w 8986046"/>
              <a:gd name="connsiteY4" fmla="*/ 6137 h 6710653"/>
              <a:gd name="connsiteX0" fmla="*/ 25636 w 9011682"/>
              <a:gd name="connsiteY0" fmla="*/ 6137 h 6710653"/>
              <a:gd name="connsiteX1" fmla="*/ 9003722 w 9011682"/>
              <a:gd name="connsiteY1" fmla="*/ 0 h 6710653"/>
              <a:gd name="connsiteX2" fmla="*/ 9009860 w 9011682"/>
              <a:gd name="connsiteY2" fmla="*/ 6710653 h 6710653"/>
              <a:gd name="connsiteX3" fmla="*/ 1088 w 9011682"/>
              <a:gd name="connsiteY3" fmla="*/ 6686105 h 6710653"/>
              <a:gd name="connsiteX4" fmla="*/ 25636 w 9011682"/>
              <a:gd name="connsiteY4" fmla="*/ 6137 h 6710653"/>
              <a:gd name="connsiteX0" fmla="*/ 2362 w 8988408"/>
              <a:gd name="connsiteY0" fmla="*/ 6137 h 6710653"/>
              <a:gd name="connsiteX1" fmla="*/ 8980448 w 8988408"/>
              <a:gd name="connsiteY1" fmla="*/ 0 h 6710653"/>
              <a:gd name="connsiteX2" fmla="*/ 8986586 w 8988408"/>
              <a:gd name="connsiteY2" fmla="*/ 6710653 h 6710653"/>
              <a:gd name="connsiteX3" fmla="*/ 2362 w 8988408"/>
              <a:gd name="connsiteY3" fmla="*/ 6704516 h 6710653"/>
              <a:gd name="connsiteX4" fmla="*/ 2362 w 8988408"/>
              <a:gd name="connsiteY4" fmla="*/ 6137 h 671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8408" h="6710653">
                <a:moveTo>
                  <a:pt x="2362" y="6137"/>
                </a:moveTo>
                <a:lnTo>
                  <a:pt x="8980448" y="0"/>
                </a:lnTo>
                <a:cubicBezTo>
                  <a:pt x="8972266" y="2220519"/>
                  <a:pt x="8994768" y="4490134"/>
                  <a:pt x="8986586" y="6710653"/>
                </a:cubicBezTo>
                <a:lnTo>
                  <a:pt x="2362" y="6704516"/>
                </a:lnTo>
                <a:cubicBezTo>
                  <a:pt x="-5820" y="4486043"/>
                  <a:pt x="10544" y="2224610"/>
                  <a:pt x="2362" y="6137"/>
                </a:cubicBezTo>
                <a:close/>
              </a:path>
            </a:pathLst>
          </a:custGeom>
          <a:noFill/>
          <a:ln w="174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21288"/>
            <a:ext cx="504448" cy="50444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9170687" y="6319614"/>
            <a:ext cx="2897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baseline="30000" dirty="0"/>
          </a:p>
          <a:p>
            <a:r>
              <a:rPr lang="de-DE" sz="1200" baseline="30000" dirty="0"/>
              <a:t>© FRIEDRICH VERLAG I Unterricht Physik I 170 I 2019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6476" y="0"/>
            <a:ext cx="5279048" cy="6858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265198" y="6290525"/>
            <a:ext cx="1252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aseline="30000" dirty="0" smtClean="0"/>
              <a:t>Zeichnung: Michael Barth</a:t>
            </a:r>
            <a:endParaRPr lang="de-DE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53848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5725" y="73674"/>
            <a:ext cx="12041336" cy="6710653"/>
          </a:xfrm>
          <a:custGeom>
            <a:avLst/>
            <a:gdLst>
              <a:gd name="connsiteX0" fmla="*/ 0 w 8928992"/>
              <a:gd name="connsiteY0" fmla="*/ 0 h 6624736"/>
              <a:gd name="connsiteX1" fmla="*/ 8928992 w 8928992"/>
              <a:gd name="connsiteY1" fmla="*/ 0 h 6624736"/>
              <a:gd name="connsiteX2" fmla="*/ 8928992 w 8928992"/>
              <a:gd name="connsiteY2" fmla="*/ 6624736 h 6624736"/>
              <a:gd name="connsiteX3" fmla="*/ 0 w 8928992"/>
              <a:gd name="connsiteY3" fmla="*/ 6624736 h 6624736"/>
              <a:gd name="connsiteX4" fmla="*/ 0 w 8928992"/>
              <a:gd name="connsiteY4" fmla="*/ 0 h 6624736"/>
              <a:gd name="connsiteX0" fmla="*/ 0 w 8953539"/>
              <a:gd name="connsiteY0" fmla="*/ 0 h 6655420"/>
              <a:gd name="connsiteX1" fmla="*/ 8953539 w 8953539"/>
              <a:gd name="connsiteY1" fmla="*/ 30684 h 6655420"/>
              <a:gd name="connsiteX2" fmla="*/ 8953539 w 8953539"/>
              <a:gd name="connsiteY2" fmla="*/ 6655420 h 6655420"/>
              <a:gd name="connsiteX3" fmla="*/ 24547 w 8953539"/>
              <a:gd name="connsiteY3" fmla="*/ 6655420 h 6655420"/>
              <a:gd name="connsiteX4" fmla="*/ 0 w 8953539"/>
              <a:gd name="connsiteY4" fmla="*/ 0 h 6655420"/>
              <a:gd name="connsiteX0" fmla="*/ 0 w 8965812"/>
              <a:gd name="connsiteY0" fmla="*/ 6137 h 6661557"/>
              <a:gd name="connsiteX1" fmla="*/ 8965812 w 8965812"/>
              <a:gd name="connsiteY1" fmla="*/ 0 h 6661557"/>
              <a:gd name="connsiteX2" fmla="*/ 8953539 w 8965812"/>
              <a:gd name="connsiteY2" fmla="*/ 6661557 h 6661557"/>
              <a:gd name="connsiteX3" fmla="*/ 24547 w 8965812"/>
              <a:gd name="connsiteY3" fmla="*/ 6661557 h 6661557"/>
              <a:gd name="connsiteX4" fmla="*/ 0 w 8965812"/>
              <a:gd name="connsiteY4" fmla="*/ 6137 h 6661557"/>
              <a:gd name="connsiteX0" fmla="*/ 0 w 8978086"/>
              <a:gd name="connsiteY0" fmla="*/ 6137 h 6661557"/>
              <a:gd name="connsiteX1" fmla="*/ 8978086 w 8978086"/>
              <a:gd name="connsiteY1" fmla="*/ 0 h 6661557"/>
              <a:gd name="connsiteX2" fmla="*/ 8953539 w 8978086"/>
              <a:gd name="connsiteY2" fmla="*/ 6661557 h 6661557"/>
              <a:gd name="connsiteX3" fmla="*/ 24547 w 8978086"/>
              <a:gd name="connsiteY3" fmla="*/ 6661557 h 6661557"/>
              <a:gd name="connsiteX4" fmla="*/ 0 w 8978086"/>
              <a:gd name="connsiteY4" fmla="*/ 6137 h 6661557"/>
              <a:gd name="connsiteX0" fmla="*/ 0 w 8986046"/>
              <a:gd name="connsiteY0" fmla="*/ 6137 h 6692242"/>
              <a:gd name="connsiteX1" fmla="*/ 8978086 w 8986046"/>
              <a:gd name="connsiteY1" fmla="*/ 0 h 6692242"/>
              <a:gd name="connsiteX2" fmla="*/ 8984224 w 8986046"/>
              <a:gd name="connsiteY2" fmla="*/ 6692242 h 6692242"/>
              <a:gd name="connsiteX3" fmla="*/ 24547 w 8986046"/>
              <a:gd name="connsiteY3" fmla="*/ 6661557 h 6692242"/>
              <a:gd name="connsiteX4" fmla="*/ 0 w 8986046"/>
              <a:gd name="connsiteY4" fmla="*/ 6137 h 6692242"/>
              <a:gd name="connsiteX0" fmla="*/ 0 w 8986046"/>
              <a:gd name="connsiteY0" fmla="*/ 6137 h 6710653"/>
              <a:gd name="connsiteX1" fmla="*/ 8978086 w 8986046"/>
              <a:gd name="connsiteY1" fmla="*/ 0 h 6710653"/>
              <a:gd name="connsiteX2" fmla="*/ 8984224 w 8986046"/>
              <a:gd name="connsiteY2" fmla="*/ 6710653 h 6710653"/>
              <a:gd name="connsiteX3" fmla="*/ 24547 w 8986046"/>
              <a:gd name="connsiteY3" fmla="*/ 6661557 h 6710653"/>
              <a:gd name="connsiteX4" fmla="*/ 0 w 8986046"/>
              <a:gd name="connsiteY4" fmla="*/ 6137 h 6710653"/>
              <a:gd name="connsiteX0" fmla="*/ 25636 w 9011682"/>
              <a:gd name="connsiteY0" fmla="*/ 6137 h 6710653"/>
              <a:gd name="connsiteX1" fmla="*/ 9003722 w 9011682"/>
              <a:gd name="connsiteY1" fmla="*/ 0 h 6710653"/>
              <a:gd name="connsiteX2" fmla="*/ 9009860 w 9011682"/>
              <a:gd name="connsiteY2" fmla="*/ 6710653 h 6710653"/>
              <a:gd name="connsiteX3" fmla="*/ 1088 w 9011682"/>
              <a:gd name="connsiteY3" fmla="*/ 6686105 h 6710653"/>
              <a:gd name="connsiteX4" fmla="*/ 25636 w 9011682"/>
              <a:gd name="connsiteY4" fmla="*/ 6137 h 6710653"/>
              <a:gd name="connsiteX0" fmla="*/ 2362 w 8988408"/>
              <a:gd name="connsiteY0" fmla="*/ 6137 h 6710653"/>
              <a:gd name="connsiteX1" fmla="*/ 8980448 w 8988408"/>
              <a:gd name="connsiteY1" fmla="*/ 0 h 6710653"/>
              <a:gd name="connsiteX2" fmla="*/ 8986586 w 8988408"/>
              <a:gd name="connsiteY2" fmla="*/ 6710653 h 6710653"/>
              <a:gd name="connsiteX3" fmla="*/ 2362 w 8988408"/>
              <a:gd name="connsiteY3" fmla="*/ 6704516 h 6710653"/>
              <a:gd name="connsiteX4" fmla="*/ 2362 w 8988408"/>
              <a:gd name="connsiteY4" fmla="*/ 6137 h 671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8408" h="6710653">
                <a:moveTo>
                  <a:pt x="2362" y="6137"/>
                </a:moveTo>
                <a:lnTo>
                  <a:pt x="8980448" y="0"/>
                </a:lnTo>
                <a:cubicBezTo>
                  <a:pt x="8972266" y="2220519"/>
                  <a:pt x="8994768" y="4490134"/>
                  <a:pt x="8986586" y="6710653"/>
                </a:cubicBezTo>
                <a:lnTo>
                  <a:pt x="2362" y="6704516"/>
                </a:lnTo>
                <a:cubicBezTo>
                  <a:pt x="-5820" y="4486043"/>
                  <a:pt x="10544" y="2224610"/>
                  <a:pt x="2362" y="6137"/>
                </a:cubicBezTo>
                <a:close/>
              </a:path>
            </a:pathLst>
          </a:custGeom>
          <a:noFill/>
          <a:ln w="174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21288"/>
            <a:ext cx="504448" cy="50444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9170687" y="6319614"/>
            <a:ext cx="2897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baseline="30000" dirty="0"/>
          </a:p>
          <a:p>
            <a:r>
              <a:rPr lang="de-DE" sz="1200" baseline="30000" dirty="0"/>
              <a:t>© FRIEDRICH VERLAG I Unterricht Physik I 170 I 2019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6476" y="0"/>
            <a:ext cx="5279048" cy="6858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265198" y="6290525"/>
            <a:ext cx="1252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aseline="30000" dirty="0" smtClean="0"/>
              <a:t>Zeichnung: Michael Barth</a:t>
            </a:r>
            <a:endParaRPr lang="de-DE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213351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5725" y="73674"/>
            <a:ext cx="12041336" cy="6710653"/>
          </a:xfrm>
          <a:custGeom>
            <a:avLst/>
            <a:gdLst>
              <a:gd name="connsiteX0" fmla="*/ 0 w 8928992"/>
              <a:gd name="connsiteY0" fmla="*/ 0 h 6624736"/>
              <a:gd name="connsiteX1" fmla="*/ 8928992 w 8928992"/>
              <a:gd name="connsiteY1" fmla="*/ 0 h 6624736"/>
              <a:gd name="connsiteX2" fmla="*/ 8928992 w 8928992"/>
              <a:gd name="connsiteY2" fmla="*/ 6624736 h 6624736"/>
              <a:gd name="connsiteX3" fmla="*/ 0 w 8928992"/>
              <a:gd name="connsiteY3" fmla="*/ 6624736 h 6624736"/>
              <a:gd name="connsiteX4" fmla="*/ 0 w 8928992"/>
              <a:gd name="connsiteY4" fmla="*/ 0 h 6624736"/>
              <a:gd name="connsiteX0" fmla="*/ 0 w 8953539"/>
              <a:gd name="connsiteY0" fmla="*/ 0 h 6655420"/>
              <a:gd name="connsiteX1" fmla="*/ 8953539 w 8953539"/>
              <a:gd name="connsiteY1" fmla="*/ 30684 h 6655420"/>
              <a:gd name="connsiteX2" fmla="*/ 8953539 w 8953539"/>
              <a:gd name="connsiteY2" fmla="*/ 6655420 h 6655420"/>
              <a:gd name="connsiteX3" fmla="*/ 24547 w 8953539"/>
              <a:gd name="connsiteY3" fmla="*/ 6655420 h 6655420"/>
              <a:gd name="connsiteX4" fmla="*/ 0 w 8953539"/>
              <a:gd name="connsiteY4" fmla="*/ 0 h 6655420"/>
              <a:gd name="connsiteX0" fmla="*/ 0 w 8965812"/>
              <a:gd name="connsiteY0" fmla="*/ 6137 h 6661557"/>
              <a:gd name="connsiteX1" fmla="*/ 8965812 w 8965812"/>
              <a:gd name="connsiteY1" fmla="*/ 0 h 6661557"/>
              <a:gd name="connsiteX2" fmla="*/ 8953539 w 8965812"/>
              <a:gd name="connsiteY2" fmla="*/ 6661557 h 6661557"/>
              <a:gd name="connsiteX3" fmla="*/ 24547 w 8965812"/>
              <a:gd name="connsiteY3" fmla="*/ 6661557 h 6661557"/>
              <a:gd name="connsiteX4" fmla="*/ 0 w 8965812"/>
              <a:gd name="connsiteY4" fmla="*/ 6137 h 6661557"/>
              <a:gd name="connsiteX0" fmla="*/ 0 w 8978086"/>
              <a:gd name="connsiteY0" fmla="*/ 6137 h 6661557"/>
              <a:gd name="connsiteX1" fmla="*/ 8978086 w 8978086"/>
              <a:gd name="connsiteY1" fmla="*/ 0 h 6661557"/>
              <a:gd name="connsiteX2" fmla="*/ 8953539 w 8978086"/>
              <a:gd name="connsiteY2" fmla="*/ 6661557 h 6661557"/>
              <a:gd name="connsiteX3" fmla="*/ 24547 w 8978086"/>
              <a:gd name="connsiteY3" fmla="*/ 6661557 h 6661557"/>
              <a:gd name="connsiteX4" fmla="*/ 0 w 8978086"/>
              <a:gd name="connsiteY4" fmla="*/ 6137 h 6661557"/>
              <a:gd name="connsiteX0" fmla="*/ 0 w 8986046"/>
              <a:gd name="connsiteY0" fmla="*/ 6137 h 6692242"/>
              <a:gd name="connsiteX1" fmla="*/ 8978086 w 8986046"/>
              <a:gd name="connsiteY1" fmla="*/ 0 h 6692242"/>
              <a:gd name="connsiteX2" fmla="*/ 8984224 w 8986046"/>
              <a:gd name="connsiteY2" fmla="*/ 6692242 h 6692242"/>
              <a:gd name="connsiteX3" fmla="*/ 24547 w 8986046"/>
              <a:gd name="connsiteY3" fmla="*/ 6661557 h 6692242"/>
              <a:gd name="connsiteX4" fmla="*/ 0 w 8986046"/>
              <a:gd name="connsiteY4" fmla="*/ 6137 h 6692242"/>
              <a:gd name="connsiteX0" fmla="*/ 0 w 8986046"/>
              <a:gd name="connsiteY0" fmla="*/ 6137 h 6710653"/>
              <a:gd name="connsiteX1" fmla="*/ 8978086 w 8986046"/>
              <a:gd name="connsiteY1" fmla="*/ 0 h 6710653"/>
              <a:gd name="connsiteX2" fmla="*/ 8984224 w 8986046"/>
              <a:gd name="connsiteY2" fmla="*/ 6710653 h 6710653"/>
              <a:gd name="connsiteX3" fmla="*/ 24547 w 8986046"/>
              <a:gd name="connsiteY3" fmla="*/ 6661557 h 6710653"/>
              <a:gd name="connsiteX4" fmla="*/ 0 w 8986046"/>
              <a:gd name="connsiteY4" fmla="*/ 6137 h 6710653"/>
              <a:gd name="connsiteX0" fmla="*/ 25636 w 9011682"/>
              <a:gd name="connsiteY0" fmla="*/ 6137 h 6710653"/>
              <a:gd name="connsiteX1" fmla="*/ 9003722 w 9011682"/>
              <a:gd name="connsiteY1" fmla="*/ 0 h 6710653"/>
              <a:gd name="connsiteX2" fmla="*/ 9009860 w 9011682"/>
              <a:gd name="connsiteY2" fmla="*/ 6710653 h 6710653"/>
              <a:gd name="connsiteX3" fmla="*/ 1088 w 9011682"/>
              <a:gd name="connsiteY3" fmla="*/ 6686105 h 6710653"/>
              <a:gd name="connsiteX4" fmla="*/ 25636 w 9011682"/>
              <a:gd name="connsiteY4" fmla="*/ 6137 h 6710653"/>
              <a:gd name="connsiteX0" fmla="*/ 2362 w 8988408"/>
              <a:gd name="connsiteY0" fmla="*/ 6137 h 6710653"/>
              <a:gd name="connsiteX1" fmla="*/ 8980448 w 8988408"/>
              <a:gd name="connsiteY1" fmla="*/ 0 h 6710653"/>
              <a:gd name="connsiteX2" fmla="*/ 8986586 w 8988408"/>
              <a:gd name="connsiteY2" fmla="*/ 6710653 h 6710653"/>
              <a:gd name="connsiteX3" fmla="*/ 2362 w 8988408"/>
              <a:gd name="connsiteY3" fmla="*/ 6704516 h 6710653"/>
              <a:gd name="connsiteX4" fmla="*/ 2362 w 8988408"/>
              <a:gd name="connsiteY4" fmla="*/ 6137 h 671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8408" h="6710653">
                <a:moveTo>
                  <a:pt x="2362" y="6137"/>
                </a:moveTo>
                <a:lnTo>
                  <a:pt x="8980448" y="0"/>
                </a:lnTo>
                <a:cubicBezTo>
                  <a:pt x="8972266" y="2220519"/>
                  <a:pt x="8994768" y="4490134"/>
                  <a:pt x="8986586" y="6710653"/>
                </a:cubicBezTo>
                <a:lnTo>
                  <a:pt x="2362" y="6704516"/>
                </a:lnTo>
                <a:cubicBezTo>
                  <a:pt x="-5820" y="4486043"/>
                  <a:pt x="10544" y="2224610"/>
                  <a:pt x="2362" y="6137"/>
                </a:cubicBezTo>
                <a:close/>
              </a:path>
            </a:pathLst>
          </a:custGeom>
          <a:noFill/>
          <a:ln w="174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21288"/>
            <a:ext cx="504448" cy="50444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9170687" y="6319614"/>
            <a:ext cx="2897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baseline="30000" dirty="0"/>
          </a:p>
          <a:p>
            <a:r>
              <a:rPr lang="de-DE" sz="1200" baseline="30000" dirty="0"/>
              <a:t>© FRIEDRICH VERLAG I Unterricht Physik I 170 I 2019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6476" y="0"/>
            <a:ext cx="5279048" cy="6858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265198" y="6290525"/>
            <a:ext cx="1252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aseline="30000" dirty="0" smtClean="0"/>
              <a:t>Zeichnung: Michael Barth</a:t>
            </a:r>
            <a:endParaRPr lang="de-DE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138266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5725" y="73674"/>
            <a:ext cx="12041336" cy="6710653"/>
          </a:xfrm>
          <a:custGeom>
            <a:avLst/>
            <a:gdLst>
              <a:gd name="connsiteX0" fmla="*/ 0 w 8928992"/>
              <a:gd name="connsiteY0" fmla="*/ 0 h 6624736"/>
              <a:gd name="connsiteX1" fmla="*/ 8928992 w 8928992"/>
              <a:gd name="connsiteY1" fmla="*/ 0 h 6624736"/>
              <a:gd name="connsiteX2" fmla="*/ 8928992 w 8928992"/>
              <a:gd name="connsiteY2" fmla="*/ 6624736 h 6624736"/>
              <a:gd name="connsiteX3" fmla="*/ 0 w 8928992"/>
              <a:gd name="connsiteY3" fmla="*/ 6624736 h 6624736"/>
              <a:gd name="connsiteX4" fmla="*/ 0 w 8928992"/>
              <a:gd name="connsiteY4" fmla="*/ 0 h 6624736"/>
              <a:gd name="connsiteX0" fmla="*/ 0 w 8953539"/>
              <a:gd name="connsiteY0" fmla="*/ 0 h 6655420"/>
              <a:gd name="connsiteX1" fmla="*/ 8953539 w 8953539"/>
              <a:gd name="connsiteY1" fmla="*/ 30684 h 6655420"/>
              <a:gd name="connsiteX2" fmla="*/ 8953539 w 8953539"/>
              <a:gd name="connsiteY2" fmla="*/ 6655420 h 6655420"/>
              <a:gd name="connsiteX3" fmla="*/ 24547 w 8953539"/>
              <a:gd name="connsiteY3" fmla="*/ 6655420 h 6655420"/>
              <a:gd name="connsiteX4" fmla="*/ 0 w 8953539"/>
              <a:gd name="connsiteY4" fmla="*/ 0 h 6655420"/>
              <a:gd name="connsiteX0" fmla="*/ 0 w 8965812"/>
              <a:gd name="connsiteY0" fmla="*/ 6137 h 6661557"/>
              <a:gd name="connsiteX1" fmla="*/ 8965812 w 8965812"/>
              <a:gd name="connsiteY1" fmla="*/ 0 h 6661557"/>
              <a:gd name="connsiteX2" fmla="*/ 8953539 w 8965812"/>
              <a:gd name="connsiteY2" fmla="*/ 6661557 h 6661557"/>
              <a:gd name="connsiteX3" fmla="*/ 24547 w 8965812"/>
              <a:gd name="connsiteY3" fmla="*/ 6661557 h 6661557"/>
              <a:gd name="connsiteX4" fmla="*/ 0 w 8965812"/>
              <a:gd name="connsiteY4" fmla="*/ 6137 h 6661557"/>
              <a:gd name="connsiteX0" fmla="*/ 0 w 8978086"/>
              <a:gd name="connsiteY0" fmla="*/ 6137 h 6661557"/>
              <a:gd name="connsiteX1" fmla="*/ 8978086 w 8978086"/>
              <a:gd name="connsiteY1" fmla="*/ 0 h 6661557"/>
              <a:gd name="connsiteX2" fmla="*/ 8953539 w 8978086"/>
              <a:gd name="connsiteY2" fmla="*/ 6661557 h 6661557"/>
              <a:gd name="connsiteX3" fmla="*/ 24547 w 8978086"/>
              <a:gd name="connsiteY3" fmla="*/ 6661557 h 6661557"/>
              <a:gd name="connsiteX4" fmla="*/ 0 w 8978086"/>
              <a:gd name="connsiteY4" fmla="*/ 6137 h 6661557"/>
              <a:gd name="connsiteX0" fmla="*/ 0 w 8986046"/>
              <a:gd name="connsiteY0" fmla="*/ 6137 h 6692242"/>
              <a:gd name="connsiteX1" fmla="*/ 8978086 w 8986046"/>
              <a:gd name="connsiteY1" fmla="*/ 0 h 6692242"/>
              <a:gd name="connsiteX2" fmla="*/ 8984224 w 8986046"/>
              <a:gd name="connsiteY2" fmla="*/ 6692242 h 6692242"/>
              <a:gd name="connsiteX3" fmla="*/ 24547 w 8986046"/>
              <a:gd name="connsiteY3" fmla="*/ 6661557 h 6692242"/>
              <a:gd name="connsiteX4" fmla="*/ 0 w 8986046"/>
              <a:gd name="connsiteY4" fmla="*/ 6137 h 6692242"/>
              <a:gd name="connsiteX0" fmla="*/ 0 w 8986046"/>
              <a:gd name="connsiteY0" fmla="*/ 6137 h 6710653"/>
              <a:gd name="connsiteX1" fmla="*/ 8978086 w 8986046"/>
              <a:gd name="connsiteY1" fmla="*/ 0 h 6710653"/>
              <a:gd name="connsiteX2" fmla="*/ 8984224 w 8986046"/>
              <a:gd name="connsiteY2" fmla="*/ 6710653 h 6710653"/>
              <a:gd name="connsiteX3" fmla="*/ 24547 w 8986046"/>
              <a:gd name="connsiteY3" fmla="*/ 6661557 h 6710653"/>
              <a:gd name="connsiteX4" fmla="*/ 0 w 8986046"/>
              <a:gd name="connsiteY4" fmla="*/ 6137 h 6710653"/>
              <a:gd name="connsiteX0" fmla="*/ 25636 w 9011682"/>
              <a:gd name="connsiteY0" fmla="*/ 6137 h 6710653"/>
              <a:gd name="connsiteX1" fmla="*/ 9003722 w 9011682"/>
              <a:gd name="connsiteY1" fmla="*/ 0 h 6710653"/>
              <a:gd name="connsiteX2" fmla="*/ 9009860 w 9011682"/>
              <a:gd name="connsiteY2" fmla="*/ 6710653 h 6710653"/>
              <a:gd name="connsiteX3" fmla="*/ 1088 w 9011682"/>
              <a:gd name="connsiteY3" fmla="*/ 6686105 h 6710653"/>
              <a:gd name="connsiteX4" fmla="*/ 25636 w 9011682"/>
              <a:gd name="connsiteY4" fmla="*/ 6137 h 6710653"/>
              <a:gd name="connsiteX0" fmla="*/ 2362 w 8988408"/>
              <a:gd name="connsiteY0" fmla="*/ 6137 h 6710653"/>
              <a:gd name="connsiteX1" fmla="*/ 8980448 w 8988408"/>
              <a:gd name="connsiteY1" fmla="*/ 0 h 6710653"/>
              <a:gd name="connsiteX2" fmla="*/ 8986586 w 8988408"/>
              <a:gd name="connsiteY2" fmla="*/ 6710653 h 6710653"/>
              <a:gd name="connsiteX3" fmla="*/ 2362 w 8988408"/>
              <a:gd name="connsiteY3" fmla="*/ 6704516 h 6710653"/>
              <a:gd name="connsiteX4" fmla="*/ 2362 w 8988408"/>
              <a:gd name="connsiteY4" fmla="*/ 6137 h 671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8408" h="6710653">
                <a:moveTo>
                  <a:pt x="2362" y="6137"/>
                </a:moveTo>
                <a:lnTo>
                  <a:pt x="8980448" y="0"/>
                </a:lnTo>
                <a:cubicBezTo>
                  <a:pt x="8972266" y="2220519"/>
                  <a:pt x="8994768" y="4490134"/>
                  <a:pt x="8986586" y="6710653"/>
                </a:cubicBezTo>
                <a:lnTo>
                  <a:pt x="2362" y="6704516"/>
                </a:lnTo>
                <a:cubicBezTo>
                  <a:pt x="-5820" y="4486043"/>
                  <a:pt x="10544" y="2224610"/>
                  <a:pt x="2362" y="6137"/>
                </a:cubicBezTo>
                <a:close/>
              </a:path>
            </a:pathLst>
          </a:custGeom>
          <a:noFill/>
          <a:ln w="174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21288"/>
            <a:ext cx="504448" cy="50444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9170687" y="6319614"/>
            <a:ext cx="2897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baseline="30000" dirty="0"/>
          </a:p>
          <a:p>
            <a:r>
              <a:rPr lang="de-DE" sz="1200" baseline="30000" dirty="0"/>
              <a:t>© FRIEDRICH VERLAG I Unterricht Physik I 170 I 2019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6476" y="0"/>
            <a:ext cx="5279048" cy="6858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265198" y="6290525"/>
            <a:ext cx="1252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aseline="30000" dirty="0" smtClean="0"/>
              <a:t>Zeichnung: Michael Barth</a:t>
            </a:r>
            <a:endParaRPr lang="de-DE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365419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426</Words>
  <Application>Microsoft Office PowerPoint</Application>
  <PresentationFormat>Breitbild</PresentationFormat>
  <Paragraphs>92</Paragraphs>
  <Slides>30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mit wegen</dc:title>
  <dc:creator>Robin Köhler</dc:creator>
  <cp:lastModifiedBy>André Klemm [Friedrich Verlag GmbH]</cp:lastModifiedBy>
  <cp:revision>100</cp:revision>
  <cp:lastPrinted>2017-02-27T12:24:55Z</cp:lastPrinted>
  <dcterms:created xsi:type="dcterms:W3CDTF">2016-09-14T08:06:17Z</dcterms:created>
  <dcterms:modified xsi:type="dcterms:W3CDTF">2019-04-17T13:36:03Z</dcterms:modified>
</cp:coreProperties>
</file>